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8"/>
  </p:notesMasterIdLst>
  <p:handoutMasterIdLst>
    <p:handoutMasterId r:id="rId19"/>
  </p:handoutMasterIdLst>
  <p:sldIdLst>
    <p:sldId id="282" r:id="rId5"/>
    <p:sldId id="301" r:id="rId6"/>
    <p:sldId id="302" r:id="rId7"/>
    <p:sldId id="303" r:id="rId8"/>
    <p:sldId id="304" r:id="rId9"/>
    <p:sldId id="306" r:id="rId10"/>
    <p:sldId id="307" r:id="rId11"/>
    <p:sldId id="308" r:id="rId12"/>
    <p:sldId id="305" r:id="rId13"/>
    <p:sldId id="309" r:id="rId14"/>
    <p:sldId id="310" r:id="rId15"/>
    <p:sldId id="288" r:id="rId16"/>
    <p:sldId id="289" r:id="rId17"/>
  </p:sldIdLst>
  <p:sldSz cx="14630400" cy="8229600"/>
  <p:notesSz cx="6858000" cy="9144000"/>
  <p:custDataLst>
    <p:tags r:id="rId20"/>
  </p:custDataLst>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F3340"/>
    <a:srgbClr val="13B4B8"/>
    <a:srgbClr val="237997"/>
    <a:srgbClr val="C5C5C5"/>
    <a:srgbClr val="F5C80F"/>
    <a:srgbClr val="6010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0660B408-B3CF-4A94-85FC-2B1E0A45F4A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83" autoAdjust="0"/>
    <p:restoredTop sz="72087" autoAdjust="0"/>
  </p:normalViewPr>
  <p:slideViewPr>
    <p:cSldViewPr snapToGrid="0">
      <p:cViewPr varScale="1">
        <p:scale>
          <a:sx n="70" d="100"/>
          <a:sy n="70" d="100"/>
        </p:scale>
        <p:origin x="-954" y="-102"/>
      </p:cViewPr>
      <p:guideLst>
        <p:guide orient="horz" pos="2592"/>
        <p:guide pos="4608"/>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50" d="100"/>
          <a:sy n="50" d="100"/>
        </p:scale>
        <p:origin x="1856" y="1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E24F2345-EC98-4DA1-BEDE-E955624755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CC33E638-B8D4-466B-AD53-47551EDA16C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D51EFA-6533-45C3-8394-23FFC04F750D}" type="datetimeFigureOut">
              <a:rPr lang="en-US" smtClean="0"/>
              <a:t>4/30/2020</a:t>
            </a:fld>
            <a:endParaRPr lang="en-US" dirty="0"/>
          </a:p>
        </p:txBody>
      </p:sp>
      <p:sp>
        <p:nvSpPr>
          <p:cNvPr id="4" name="Footer Placeholder 3">
            <a:extLst>
              <a:ext uri="{FF2B5EF4-FFF2-40B4-BE49-F238E27FC236}">
                <a16:creationId xmlns="" xmlns:a16="http://schemas.microsoft.com/office/drawing/2014/main" id="{C2889FA8-6777-4B9D-A1A9-C7DBF5FEA9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2410373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B4C180-10CF-422C-B717-65F1B78C7EB7}" type="datetimeFigureOut">
              <a:rPr lang="en-US" noProof="0" smtClean="0"/>
              <a:t>4/30/2020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8375C1-7C5C-42A2-80F2-05631BB3764E}" type="slidenum">
              <a:rPr lang="en-US" noProof="0" smtClean="0"/>
              <a:t>‹#›</a:t>
            </a:fld>
            <a:endParaRPr lang="en-US" noProof="0" dirty="0"/>
          </a:p>
        </p:txBody>
      </p:sp>
    </p:spTree>
    <p:extLst>
      <p:ext uri="{BB962C8B-B14F-4D97-AF65-F5344CB8AC3E}">
        <p14:creationId xmlns:p14="http://schemas.microsoft.com/office/powerpoint/2010/main" val="3572554590"/>
      </p:ext>
    </p:extLst>
  </p:cSld>
  <p:clrMap bg1="lt1" tx1="dk1" bg2="lt2" tx2="dk2" accent1="accent1" accent2="accent2" accent3="accent3" accent4="accent4" accent5="accent5" accent6="accent6" hlink="hlink" folHlink="folHlink"/>
  <p:notesStyle>
    <a:lvl1pPr marL="0" algn="l" defTabSz="1097280" rtl="0" eaLnBrk="1" latinLnBrk="0" hangingPunct="1">
      <a:defRPr sz="1440" kern="1200">
        <a:solidFill>
          <a:schemeClr val="tx1"/>
        </a:solidFill>
        <a:latin typeface="+mn-lt"/>
        <a:ea typeface="+mn-ea"/>
        <a:cs typeface="+mn-cs"/>
      </a:defRPr>
    </a:lvl1pPr>
    <a:lvl2pPr marL="548640" algn="l" defTabSz="1097280" rtl="0" eaLnBrk="1" latinLnBrk="0" hangingPunct="1">
      <a:defRPr sz="1440" kern="1200">
        <a:solidFill>
          <a:schemeClr val="tx1"/>
        </a:solidFill>
        <a:latin typeface="+mn-lt"/>
        <a:ea typeface="+mn-ea"/>
        <a:cs typeface="+mn-cs"/>
      </a:defRPr>
    </a:lvl2pPr>
    <a:lvl3pPr marL="1097280" algn="l" defTabSz="1097280" rtl="0" eaLnBrk="1" latinLnBrk="0" hangingPunct="1">
      <a:defRPr sz="1440" kern="1200">
        <a:solidFill>
          <a:schemeClr val="tx1"/>
        </a:solidFill>
        <a:latin typeface="+mn-lt"/>
        <a:ea typeface="+mn-ea"/>
        <a:cs typeface="+mn-cs"/>
      </a:defRPr>
    </a:lvl3pPr>
    <a:lvl4pPr marL="1645920" algn="l" defTabSz="1097280" rtl="0" eaLnBrk="1" latinLnBrk="0" hangingPunct="1">
      <a:defRPr sz="1440" kern="1200">
        <a:solidFill>
          <a:schemeClr val="tx1"/>
        </a:solidFill>
        <a:latin typeface="+mn-lt"/>
        <a:ea typeface="+mn-ea"/>
        <a:cs typeface="+mn-cs"/>
      </a:defRPr>
    </a:lvl4pPr>
    <a:lvl5pPr marL="2194560" algn="l" defTabSz="1097280" rtl="0" eaLnBrk="1" latinLnBrk="0" hangingPunct="1">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t>1</a:t>
            </a:fld>
            <a:endParaRPr lang="en-US" noProof="0" dirty="0"/>
          </a:p>
        </p:txBody>
      </p:sp>
    </p:spTree>
    <p:extLst>
      <p:ext uri="{BB962C8B-B14F-4D97-AF65-F5344CB8AC3E}">
        <p14:creationId xmlns:p14="http://schemas.microsoft.com/office/powerpoint/2010/main" val="17988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Roboto" panose="02000000000000000000" pitchFamily="2" charset="0"/>
                <a:ea typeface="Roboto" panose="02000000000000000000" pitchFamily="2" charset="0"/>
              </a:rPr>
              <a:t>IS-04 has three parts – Discovery, Registration and Heartbeat. All of the messaging is</a:t>
            </a:r>
            <a:r>
              <a:rPr lang="en-US" baseline="0" dirty="0" smtClean="0">
                <a:latin typeface="Roboto" panose="02000000000000000000" pitchFamily="2" charset="0"/>
                <a:ea typeface="Roboto" panose="02000000000000000000" pitchFamily="2" charset="0"/>
              </a:rPr>
              <a:t> in plain text and uses HTTP formatting.</a:t>
            </a:r>
          </a:p>
          <a:p>
            <a:endParaRPr lang="en-US" dirty="0" smtClean="0">
              <a:latin typeface="Roboto" panose="02000000000000000000" pitchFamily="2" charset="0"/>
              <a:ea typeface="Roboto" panose="02000000000000000000" pitchFamily="2" charset="0"/>
            </a:endParaRPr>
          </a:p>
          <a:p>
            <a:r>
              <a:rPr lang="en-US" dirty="0" smtClean="0">
                <a:latin typeface="Roboto" panose="02000000000000000000" pitchFamily="2" charset="0"/>
                <a:ea typeface="Roboto" panose="02000000000000000000" pitchFamily="2" charset="0"/>
              </a:rPr>
              <a:t>Registration occurs after the Node has discovered the Registry.  The Node will publish information about itself to the Registry and the Registry will store it for later use.  As Node settings are changed the Node will continue to publish to the Registry to keep it up to date.</a:t>
            </a:r>
          </a:p>
          <a:p>
            <a:endParaRPr lang="en-US" dirty="0" smtClean="0">
              <a:latin typeface="Roboto" panose="02000000000000000000" pitchFamily="2" charset="0"/>
              <a:ea typeface="Roboto" panose="02000000000000000000" pitchFamily="2" charset="0"/>
            </a:endParaRPr>
          </a:p>
          <a:p>
            <a:r>
              <a:rPr lang="en-US" dirty="0" smtClean="0">
                <a:latin typeface="Roboto" panose="02000000000000000000" pitchFamily="2" charset="0"/>
                <a:ea typeface="Roboto" panose="02000000000000000000" pitchFamily="2" charset="0"/>
              </a:rPr>
              <a:t>Using the K-Frame, each IP Board will be published as a Node.</a:t>
            </a:r>
            <a:r>
              <a:rPr lang="en-US" baseline="0" dirty="0" smtClean="0">
                <a:latin typeface="Roboto" panose="02000000000000000000" pitchFamily="2" charset="0"/>
                <a:ea typeface="Roboto" panose="02000000000000000000" pitchFamily="2" charset="0"/>
              </a:rPr>
              <a:t> The registry information will include</a:t>
            </a:r>
            <a:r>
              <a:rPr lang="en-US" dirty="0" smtClean="0">
                <a:latin typeface="Roboto" panose="02000000000000000000" pitchFamily="2" charset="0"/>
                <a:ea typeface="Roboto" panose="02000000000000000000" pitchFamily="2" charset="0"/>
              </a:rPr>
              <a:t> the K-Frame’s name, and inputs</a:t>
            </a:r>
            <a:r>
              <a:rPr lang="en-US" baseline="0" dirty="0" smtClean="0">
                <a:latin typeface="Roboto" panose="02000000000000000000" pitchFamily="2" charset="0"/>
                <a:ea typeface="Roboto" panose="02000000000000000000" pitchFamily="2" charset="0"/>
              </a:rPr>
              <a:t> and </a:t>
            </a:r>
            <a:r>
              <a:rPr lang="en-US" dirty="0" smtClean="0">
                <a:latin typeface="Roboto" panose="02000000000000000000" pitchFamily="2" charset="0"/>
                <a:ea typeface="Roboto" panose="02000000000000000000" pitchFamily="2" charset="0"/>
              </a:rPr>
              <a:t>outputs of that board. This would</a:t>
            </a:r>
            <a:r>
              <a:rPr lang="en-US" baseline="0" dirty="0" smtClean="0">
                <a:latin typeface="Roboto" panose="02000000000000000000" pitchFamily="2" charset="0"/>
                <a:ea typeface="Roboto" panose="02000000000000000000" pitchFamily="2" charset="0"/>
              </a:rPr>
              <a:t> include interface IP Addresses and multicast addresses.</a:t>
            </a:r>
          </a:p>
          <a:p>
            <a:endParaRPr lang="en-US" baseline="0" dirty="0" smtClean="0">
              <a:latin typeface="Roboto" panose="02000000000000000000" pitchFamily="2" charset="0"/>
              <a:ea typeface="Roboto" panose="02000000000000000000" pitchFamily="2" charset="0"/>
            </a:endParaRPr>
          </a:p>
          <a:p>
            <a:r>
              <a:rPr lang="en-US" dirty="0" smtClean="0">
                <a:latin typeface="Roboto" panose="02000000000000000000" pitchFamily="2" charset="0"/>
                <a:ea typeface="Roboto" panose="02000000000000000000" pitchFamily="2" charset="0"/>
              </a:rPr>
              <a:t>Heartbeat – Once a Node is registered, the Registry will expect periodic messages to be sent to ensure that the Node is still Active. </a:t>
            </a:r>
          </a:p>
          <a:p>
            <a:endParaRPr lang="en-US" dirty="0" smtClean="0">
              <a:latin typeface="Roboto" panose="02000000000000000000" pitchFamily="2" charset="0"/>
              <a:ea typeface="Roboto" panose="02000000000000000000" pitchFamily="2" charset="0"/>
            </a:endParaRPr>
          </a:p>
          <a:p>
            <a:r>
              <a:rPr lang="en-US" dirty="0" smtClean="0">
                <a:latin typeface="Roboto" panose="02000000000000000000" pitchFamily="2" charset="0"/>
                <a:ea typeface="Roboto" panose="02000000000000000000" pitchFamily="2" charset="0"/>
              </a:rPr>
              <a:t>In a K-Frame, each IP board will maintain its own connection to the Registry which helps ensure that we don’t have a single point of failure for all inputs/outputs.</a:t>
            </a:r>
          </a:p>
          <a:p>
            <a:endParaRPr lang="en-US" dirty="0">
              <a:latin typeface="Roboto" panose="02000000000000000000" pitchFamily="2" charset="0"/>
              <a:ea typeface="Roboto" panose="02000000000000000000" pitchFamily="2" charset="0"/>
            </a:endParaRPr>
          </a:p>
        </p:txBody>
      </p:sp>
      <p:sp>
        <p:nvSpPr>
          <p:cNvPr id="4" name="Slide Number Placeholder 3"/>
          <p:cNvSpPr>
            <a:spLocks noGrp="1"/>
          </p:cNvSpPr>
          <p:nvPr>
            <p:ph type="sldNum" sz="quarter" idx="10"/>
          </p:nvPr>
        </p:nvSpPr>
        <p:spPr/>
        <p:txBody>
          <a:bodyPr/>
          <a:lstStyle/>
          <a:p>
            <a:fld id="{168375C1-7C5C-42A2-80F2-05631BB3764E}" type="slidenum">
              <a:rPr lang="en-US" noProof="0" smtClean="0"/>
              <a:t>10</a:t>
            </a:fld>
            <a:endParaRPr lang="en-US" noProof="0" dirty="0"/>
          </a:p>
        </p:txBody>
      </p:sp>
    </p:spTree>
    <p:extLst>
      <p:ext uri="{BB962C8B-B14F-4D97-AF65-F5344CB8AC3E}">
        <p14:creationId xmlns:p14="http://schemas.microsoft.com/office/powerpoint/2010/main" val="1701314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Roboto" panose="02000000000000000000" pitchFamily="2" charset="0"/>
                <a:ea typeface="Roboto" panose="02000000000000000000" pitchFamily="2" charset="0"/>
              </a:rPr>
              <a:t>IS-05 allows a Control Application to use the information published to the Registry to perform IGMP “takes”.  The quality of the “take” is largely due to the network that is distributing the streams.</a:t>
            </a:r>
          </a:p>
          <a:p>
            <a:r>
              <a:rPr lang="en-US" dirty="0" smtClean="0">
                <a:latin typeface="Roboto" panose="02000000000000000000" pitchFamily="2" charset="0"/>
                <a:ea typeface="Roboto" panose="02000000000000000000" pitchFamily="2" charset="0"/>
              </a:rPr>
              <a:t>It is assumed the everything has been registered to the</a:t>
            </a:r>
            <a:r>
              <a:rPr lang="en-US" baseline="0" dirty="0" smtClean="0">
                <a:latin typeface="Roboto" panose="02000000000000000000" pitchFamily="2" charset="0"/>
                <a:ea typeface="Roboto" panose="02000000000000000000" pitchFamily="2" charset="0"/>
              </a:rPr>
              <a:t> NMOS Registry.</a:t>
            </a:r>
            <a:endParaRPr lang="en-US" dirty="0" smtClean="0">
              <a:latin typeface="Roboto" panose="02000000000000000000" pitchFamily="2" charset="0"/>
              <a:ea typeface="Roboto" panose="02000000000000000000" pitchFamily="2" charset="0"/>
            </a:endParaRPr>
          </a:p>
          <a:p>
            <a:r>
              <a:rPr lang="en-US" dirty="0" smtClean="0">
                <a:latin typeface="Roboto" panose="02000000000000000000" pitchFamily="2" charset="0"/>
                <a:ea typeface="Roboto" panose="02000000000000000000" pitchFamily="2" charset="0"/>
              </a:rPr>
              <a:t>The process is –</a:t>
            </a:r>
          </a:p>
          <a:p>
            <a:pPr marL="342900" indent="-342900">
              <a:buFont typeface="+mj-lt"/>
              <a:buAutoNum type="arabicPeriod"/>
            </a:pPr>
            <a:r>
              <a:rPr lang="en-US" dirty="0" smtClean="0">
                <a:latin typeface="Roboto" panose="02000000000000000000" pitchFamily="2" charset="0"/>
                <a:ea typeface="Roboto" panose="02000000000000000000" pitchFamily="2" charset="0"/>
              </a:rPr>
              <a:t>An operator takes</a:t>
            </a:r>
            <a:r>
              <a:rPr lang="en-US" baseline="0" dirty="0" smtClean="0">
                <a:latin typeface="Roboto" panose="02000000000000000000" pitchFamily="2" charset="0"/>
                <a:ea typeface="Roboto" panose="02000000000000000000" pitchFamily="2" charset="0"/>
              </a:rPr>
              <a:t> a source to a destination using the control panel. In NMOS terms, the operator choose a sender and a receiver.</a:t>
            </a:r>
          </a:p>
          <a:p>
            <a:pPr marL="342900" indent="-342900">
              <a:buFont typeface="+mj-lt"/>
              <a:buAutoNum type="arabicPeriod"/>
            </a:pPr>
            <a:r>
              <a:rPr lang="en-US" baseline="0" dirty="0" smtClean="0">
                <a:latin typeface="Roboto" panose="02000000000000000000" pitchFamily="2" charset="0"/>
                <a:ea typeface="Roboto" panose="02000000000000000000" pitchFamily="2" charset="0"/>
              </a:rPr>
              <a:t>The Controller Application looks up the sender and receiver information in the NMOS Registry.</a:t>
            </a:r>
          </a:p>
          <a:p>
            <a:pPr marL="342900" indent="-342900">
              <a:buFont typeface="+mj-lt"/>
              <a:buAutoNum type="arabicPeriod"/>
            </a:pPr>
            <a:r>
              <a:rPr lang="en-US" dirty="0" smtClean="0">
                <a:latin typeface="Roboto" panose="02000000000000000000" pitchFamily="2" charset="0"/>
                <a:ea typeface="Roboto" panose="02000000000000000000" pitchFamily="2" charset="0"/>
              </a:rPr>
              <a:t>The Controller Application sends the sender information (multi-cast</a:t>
            </a:r>
            <a:r>
              <a:rPr lang="en-US" baseline="0" dirty="0" smtClean="0">
                <a:latin typeface="Roboto" panose="02000000000000000000" pitchFamily="2" charset="0"/>
                <a:ea typeface="Roboto" panose="02000000000000000000" pitchFamily="2" charset="0"/>
              </a:rPr>
              <a:t> IP address and port) to the receiver.</a:t>
            </a:r>
          </a:p>
          <a:p>
            <a:pPr marL="342900" indent="-342900">
              <a:buFont typeface="+mj-lt"/>
              <a:buAutoNum type="arabicPeriod"/>
            </a:pPr>
            <a:r>
              <a:rPr lang="en-US" baseline="0" dirty="0" smtClean="0">
                <a:latin typeface="Roboto" panose="02000000000000000000" pitchFamily="2" charset="0"/>
                <a:ea typeface="Roboto" panose="02000000000000000000" pitchFamily="2" charset="0"/>
              </a:rPr>
              <a:t>The Receiver sends a leave request followed by an IGPM join request with the new sender information to the Media Network.</a:t>
            </a:r>
          </a:p>
          <a:p>
            <a:pPr marL="342900" indent="-342900">
              <a:buFont typeface="+mj-lt"/>
              <a:buAutoNum type="arabicPeriod"/>
            </a:pPr>
            <a:r>
              <a:rPr lang="en-US" baseline="0" dirty="0" smtClean="0">
                <a:latin typeface="Roboto" panose="02000000000000000000" pitchFamily="2" charset="0"/>
                <a:ea typeface="Roboto" panose="02000000000000000000" pitchFamily="2" charset="0"/>
              </a:rPr>
              <a:t>The Media Network forwards the multi-cast stream to the </a:t>
            </a:r>
            <a:r>
              <a:rPr lang="en-US" baseline="0" dirty="0" smtClean="0">
                <a:latin typeface="Roboto" panose="02000000000000000000" pitchFamily="2" charset="0"/>
                <a:ea typeface="Roboto" panose="02000000000000000000" pitchFamily="2" charset="0"/>
              </a:rPr>
              <a:t>Receiver.</a:t>
            </a:r>
            <a:endParaRPr lang="en-US" dirty="0">
              <a:latin typeface="Roboto" panose="02000000000000000000" pitchFamily="2" charset="0"/>
              <a:ea typeface="Roboto" panose="02000000000000000000" pitchFamily="2" charset="0"/>
            </a:endParaRPr>
          </a:p>
        </p:txBody>
      </p:sp>
      <p:sp>
        <p:nvSpPr>
          <p:cNvPr id="4" name="Slide Number Placeholder 3"/>
          <p:cNvSpPr>
            <a:spLocks noGrp="1"/>
          </p:cNvSpPr>
          <p:nvPr>
            <p:ph type="sldNum" sz="quarter" idx="10"/>
          </p:nvPr>
        </p:nvSpPr>
        <p:spPr/>
        <p:txBody>
          <a:bodyPr/>
          <a:lstStyle/>
          <a:p>
            <a:fld id="{168375C1-7C5C-42A2-80F2-05631BB3764E}" type="slidenum">
              <a:rPr lang="en-US" noProof="0" smtClean="0"/>
              <a:t>11</a:t>
            </a:fld>
            <a:endParaRPr lang="en-US" noProof="0" dirty="0"/>
          </a:p>
        </p:txBody>
      </p:sp>
    </p:spTree>
    <p:extLst>
      <p:ext uri="{BB962C8B-B14F-4D97-AF65-F5344CB8AC3E}">
        <p14:creationId xmlns:p14="http://schemas.microsoft.com/office/powerpoint/2010/main" val="2488744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13</a:t>
            </a:fld>
            <a:endParaRPr lang="en-US" noProof="0" dirty="0"/>
          </a:p>
        </p:txBody>
      </p:sp>
    </p:spTree>
    <p:extLst>
      <p:ext uri="{BB962C8B-B14F-4D97-AF65-F5344CB8AC3E}">
        <p14:creationId xmlns:p14="http://schemas.microsoft.com/office/powerpoint/2010/main" val="3648294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sources</a:t>
            </a:r>
            <a:r>
              <a:rPr lang="en-US" baseline="0" dirty="0" smtClean="0"/>
              <a:t> and destinations were wired directly into a routing matrix. The control system was manually programmed and controlled the matrix. </a:t>
            </a:r>
            <a:endParaRPr lang="en-US" dirty="0"/>
          </a:p>
        </p:txBody>
      </p:sp>
      <p:sp>
        <p:nvSpPr>
          <p:cNvPr id="4" name="Slide Number Placeholder 3"/>
          <p:cNvSpPr>
            <a:spLocks noGrp="1"/>
          </p:cNvSpPr>
          <p:nvPr>
            <p:ph type="sldNum" sz="quarter" idx="10"/>
          </p:nvPr>
        </p:nvSpPr>
        <p:spPr/>
        <p:txBody>
          <a:bodyPr/>
          <a:lstStyle/>
          <a:p>
            <a:fld id="{168375C1-7C5C-42A2-80F2-05631BB3764E}" type="slidenum">
              <a:rPr lang="en-US" noProof="0" smtClean="0"/>
              <a:t>2</a:t>
            </a:fld>
            <a:endParaRPr lang="en-US" noProof="0" dirty="0"/>
          </a:p>
        </p:txBody>
      </p:sp>
    </p:spTree>
    <p:extLst>
      <p:ext uri="{BB962C8B-B14F-4D97-AF65-F5344CB8AC3E}">
        <p14:creationId xmlns:p14="http://schemas.microsoft.com/office/powerpoint/2010/main" val="2433636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router control doesn’t talk to a matrix. It interfaces with the source. </a:t>
            </a:r>
          </a:p>
          <a:p>
            <a:r>
              <a:rPr lang="en-US" baseline="0" dirty="0" smtClean="0"/>
              <a:t>How does the equipment ‘know’ what is connected and what to route? That is NMOS IS-04 and IS05.</a:t>
            </a:r>
            <a:endParaRPr lang="en-US" dirty="0"/>
          </a:p>
        </p:txBody>
      </p:sp>
      <p:sp>
        <p:nvSpPr>
          <p:cNvPr id="4" name="Slide Number Placeholder 3"/>
          <p:cNvSpPr>
            <a:spLocks noGrp="1"/>
          </p:cNvSpPr>
          <p:nvPr>
            <p:ph type="sldNum" sz="quarter" idx="10"/>
          </p:nvPr>
        </p:nvSpPr>
        <p:spPr/>
        <p:txBody>
          <a:bodyPr/>
          <a:lstStyle/>
          <a:p>
            <a:fld id="{168375C1-7C5C-42A2-80F2-05631BB3764E}" type="slidenum">
              <a:rPr lang="en-US" noProof="0" smtClean="0"/>
              <a:t>3</a:t>
            </a:fld>
            <a:endParaRPr lang="en-US" noProof="0" dirty="0"/>
          </a:p>
        </p:txBody>
      </p:sp>
    </p:spTree>
    <p:extLst>
      <p:ext uri="{BB962C8B-B14F-4D97-AF65-F5344CB8AC3E}">
        <p14:creationId xmlns:p14="http://schemas.microsoft.com/office/powerpoint/2010/main" val="2478321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Roboto" panose="02000000000000000000" pitchFamily="2" charset="0"/>
                <a:ea typeface="Roboto" panose="02000000000000000000" pitchFamily="2" charset="0"/>
              </a:rPr>
              <a:t>AMWA is a</a:t>
            </a:r>
            <a:r>
              <a:rPr lang="en-US" baseline="0" dirty="0" smtClean="0">
                <a:latin typeface="Roboto" panose="02000000000000000000" pitchFamily="2" charset="0"/>
                <a:ea typeface="Roboto" panose="02000000000000000000" pitchFamily="2" charset="0"/>
              </a:rPr>
              <a:t>n industry body and has developed the Networked Media Open Specifications (NMOS). This activity complements the work of other well established technology associations, such as the Audio Engineering Society (AES), the European Broadcasting Union (EBU), the Society of Motion Picture and Television Engineers (SMPTE) and the Video Services Forum (VSF).</a:t>
            </a:r>
          </a:p>
          <a:p>
            <a:r>
              <a:rPr lang="en-US" baseline="0" dirty="0" smtClean="0">
                <a:latin typeface="Roboto" panose="02000000000000000000" pitchFamily="2" charset="0"/>
                <a:ea typeface="Roboto" panose="02000000000000000000" pitchFamily="2" charset="0"/>
              </a:rPr>
              <a:t>The AMWA continues its support for the Media Exchange Format (MXF), the Advanced Authoring Format (AAF) and the Framework for Interoperable Media Services (FIMS). (https://www.amwa.tv/)</a:t>
            </a:r>
          </a:p>
          <a:p>
            <a:r>
              <a:rPr lang="en-US" dirty="0" smtClean="0">
                <a:latin typeface="Roboto" panose="02000000000000000000" pitchFamily="2" charset="0"/>
                <a:ea typeface="Roboto" panose="02000000000000000000" pitchFamily="2" charset="0"/>
              </a:rPr>
              <a:t>The Interface</a:t>
            </a:r>
            <a:r>
              <a:rPr lang="en-US" baseline="0" dirty="0" smtClean="0">
                <a:latin typeface="Roboto" panose="02000000000000000000" pitchFamily="2" charset="0"/>
                <a:ea typeface="Roboto" panose="02000000000000000000" pitchFamily="2" charset="0"/>
              </a:rPr>
              <a:t> Specifications are assigned to different standards within NMOS. Currently, there are I</a:t>
            </a:r>
            <a:r>
              <a:rPr lang="en-US" dirty="0" smtClean="0">
                <a:latin typeface="Roboto" panose="02000000000000000000" pitchFamily="2" charset="0"/>
                <a:ea typeface="Roboto" panose="02000000000000000000" pitchFamily="2" charset="0"/>
              </a:rPr>
              <a:t>S-04, 05, 06, 07, 08, 09, 10,MS-04,BCP-002-01, BCP-003-01, and BCP-003-02.</a:t>
            </a:r>
            <a:r>
              <a:rPr lang="en-US" baseline="0" dirty="0" smtClean="0">
                <a:latin typeface="Roboto" panose="02000000000000000000" pitchFamily="2" charset="0"/>
                <a:ea typeface="Roboto" panose="02000000000000000000" pitchFamily="2" charset="0"/>
              </a:rPr>
              <a:t> We are supporting IS-04 and IS-05.</a:t>
            </a:r>
          </a:p>
          <a:p>
            <a:endParaRPr lang="en-US" baseline="0" dirty="0" smtClean="0">
              <a:latin typeface="Roboto" panose="02000000000000000000" pitchFamily="2" charset="0"/>
              <a:ea typeface="Roboto" panose="02000000000000000000" pitchFamily="2" charset="0"/>
            </a:endParaRPr>
          </a:p>
        </p:txBody>
      </p:sp>
      <p:sp>
        <p:nvSpPr>
          <p:cNvPr id="4" name="Slide Number Placeholder 3"/>
          <p:cNvSpPr>
            <a:spLocks noGrp="1"/>
          </p:cNvSpPr>
          <p:nvPr>
            <p:ph type="sldNum" sz="quarter" idx="10"/>
          </p:nvPr>
        </p:nvSpPr>
        <p:spPr/>
        <p:txBody>
          <a:bodyPr/>
          <a:lstStyle/>
          <a:p>
            <a:fld id="{168375C1-7C5C-42A2-80F2-05631BB3764E}" type="slidenum">
              <a:rPr lang="en-US" noProof="0" smtClean="0"/>
              <a:t>4</a:t>
            </a:fld>
            <a:endParaRPr lang="en-US" noProof="0" dirty="0"/>
          </a:p>
        </p:txBody>
      </p:sp>
    </p:spTree>
    <p:extLst>
      <p:ext uri="{BB962C8B-B14F-4D97-AF65-F5344CB8AC3E}">
        <p14:creationId xmlns:p14="http://schemas.microsoft.com/office/powerpoint/2010/main" val="544448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latin typeface="Roboto" panose="02000000000000000000" pitchFamily="2" charset="0"/>
                <a:ea typeface="Roboto" panose="02000000000000000000" pitchFamily="2" charset="0"/>
              </a:rPr>
              <a:t>The Joint Task Force on Networked Media (JT-NM) was formed by the European Broadcasting Union, the Society of Motion Picture and Television Engineers and the Video Services Forum to help the transition from SDI to Video</a:t>
            </a:r>
            <a:r>
              <a:rPr lang="en-US" b="0" baseline="0" dirty="0" smtClean="0">
                <a:latin typeface="Roboto" panose="02000000000000000000" pitchFamily="2" charset="0"/>
                <a:ea typeface="Roboto" panose="02000000000000000000" pitchFamily="2" charset="0"/>
              </a:rPr>
              <a:t> over IP. To help this, they created this architecture.</a:t>
            </a:r>
          </a:p>
          <a:p>
            <a:endParaRPr lang="en-US" b="0" dirty="0" smtClean="0">
              <a:latin typeface="Roboto" panose="02000000000000000000" pitchFamily="2" charset="0"/>
              <a:ea typeface="Roboto" panose="02000000000000000000" pitchFamily="2" charset="0"/>
            </a:endParaRPr>
          </a:p>
          <a:p>
            <a:r>
              <a:rPr lang="en-US" b="1" dirty="0" smtClean="0">
                <a:latin typeface="Roboto" panose="02000000000000000000" pitchFamily="2" charset="0"/>
                <a:ea typeface="Roboto" panose="02000000000000000000" pitchFamily="2" charset="0"/>
              </a:rPr>
              <a:t>Operation Layer</a:t>
            </a:r>
            <a:r>
              <a:rPr lang="en-US" dirty="0" smtClean="0">
                <a:latin typeface="Roboto" panose="02000000000000000000" pitchFamily="2" charset="0"/>
                <a:ea typeface="Roboto" panose="02000000000000000000" pitchFamily="2" charset="0"/>
              </a:rPr>
              <a:t>: This layer describes a business process overseen by humans. Technology is not involved at this level.  Think about the items in this layer as the business functions the organization would like to accomplish, such as live studio operations, post-production workflows and network origination functions.</a:t>
            </a:r>
          </a:p>
          <a:p>
            <a:endParaRPr lang="en-US" dirty="0" smtClean="0">
              <a:latin typeface="Roboto" panose="02000000000000000000" pitchFamily="2" charset="0"/>
              <a:ea typeface="Roboto" panose="02000000000000000000" pitchFamily="2" charset="0"/>
            </a:endParaRPr>
          </a:p>
          <a:p>
            <a:r>
              <a:rPr lang="en-US" b="1" dirty="0" smtClean="0">
                <a:latin typeface="Roboto" panose="02000000000000000000" pitchFamily="2" charset="0"/>
                <a:ea typeface="Roboto" panose="02000000000000000000" pitchFamily="2" charset="0"/>
              </a:rPr>
              <a:t>Application Layer</a:t>
            </a:r>
            <a:r>
              <a:rPr lang="en-US" dirty="0" smtClean="0">
                <a:latin typeface="Roboto" panose="02000000000000000000" pitchFamily="2" charset="0"/>
                <a:ea typeface="Roboto" panose="02000000000000000000" pitchFamily="2" charset="0"/>
              </a:rPr>
              <a:t>: This layer consists of software applications and user interfaces that are used to accomplish the business processes.  While traditionally this layer may have consisted of a piece of hardware such as a video switcher or a CCU unit, now it is common to find software user interfaces such as virtual router control panels using the computing power in the Infrastructure Layer.</a:t>
            </a:r>
          </a:p>
          <a:p>
            <a:endParaRPr lang="en-US" dirty="0" smtClean="0">
              <a:latin typeface="Roboto" panose="02000000000000000000" pitchFamily="2" charset="0"/>
              <a:ea typeface="Roboto" panose="02000000000000000000" pitchFamily="2" charset="0"/>
            </a:endParaRPr>
          </a:p>
          <a:p>
            <a:r>
              <a:rPr lang="en-US" b="1" dirty="0" smtClean="0">
                <a:latin typeface="Roboto" panose="02000000000000000000" pitchFamily="2" charset="0"/>
                <a:ea typeface="Roboto" panose="02000000000000000000" pitchFamily="2" charset="0"/>
              </a:rPr>
              <a:t>Platform Layer</a:t>
            </a:r>
            <a:r>
              <a:rPr lang="en-US" dirty="0" smtClean="0">
                <a:latin typeface="Roboto" panose="02000000000000000000" pitchFamily="2" charset="0"/>
                <a:ea typeface="Roboto" panose="02000000000000000000" pitchFamily="2" charset="0"/>
              </a:rPr>
              <a:t>:  The software services in this layer provide the System Capabilities that are required by the Application Layer above. Examples of System Capabilities include timing, synchronization, and discovery &amp; registration.  These services exploit the resources provided by the Infrastructure Layer below. </a:t>
            </a:r>
          </a:p>
          <a:p>
            <a:endParaRPr lang="en-US" dirty="0" smtClean="0">
              <a:latin typeface="Roboto" panose="02000000000000000000" pitchFamily="2" charset="0"/>
              <a:ea typeface="Roboto" panose="02000000000000000000" pitchFamily="2" charset="0"/>
            </a:endParaRPr>
          </a:p>
          <a:p>
            <a:r>
              <a:rPr lang="en-US" b="1" dirty="0" smtClean="0">
                <a:latin typeface="Roboto" panose="02000000000000000000" pitchFamily="2" charset="0"/>
                <a:ea typeface="Roboto" panose="02000000000000000000" pitchFamily="2" charset="0"/>
              </a:rPr>
              <a:t>Infrastructure Layer</a:t>
            </a:r>
            <a:r>
              <a:rPr lang="en-US" dirty="0" smtClean="0">
                <a:latin typeface="Roboto" panose="02000000000000000000" pitchFamily="2" charset="0"/>
                <a:ea typeface="Roboto" panose="02000000000000000000" pitchFamily="2" charset="0"/>
              </a:rPr>
              <a:t>:  This layer consists of two sub-layers: the Data Center &amp; Specialty Hardware and the Network sub-layers.  Typical items included in the Data Center layer are PC servers, storage arrays, GPU farms, hardware accelerators, IP/SDI gateways, etc.  The Networks sub-layer consists of network switches, various network transport protocols, and physical transport mechanisms.</a:t>
            </a:r>
          </a:p>
          <a:p>
            <a:r>
              <a:rPr lang="en-US" dirty="0" smtClean="0">
                <a:latin typeface="Roboto" panose="02000000000000000000" pitchFamily="2" charset="0"/>
                <a:ea typeface="Roboto" panose="02000000000000000000" pitchFamily="2" charset="0"/>
              </a:rPr>
              <a:t>(https://jt-nm.org/RA-1.0/JT-NMReferenceArchitecturev1.0%20150904%20FINAL.pdf)</a:t>
            </a:r>
          </a:p>
          <a:p>
            <a:endParaRPr lang="en-US" dirty="0" smtClean="0">
              <a:latin typeface="Roboto" panose="02000000000000000000" pitchFamily="2" charset="0"/>
              <a:ea typeface="Roboto" panose="02000000000000000000" pitchFamily="2" charset="0"/>
            </a:endParaRPr>
          </a:p>
          <a:p>
            <a:r>
              <a:rPr lang="en-US" dirty="0" smtClean="0">
                <a:latin typeface="Roboto" panose="02000000000000000000" pitchFamily="2" charset="0"/>
                <a:ea typeface="Roboto" panose="02000000000000000000" pitchFamily="2" charset="0"/>
              </a:rPr>
              <a:t>The NMOS APIs tie application</a:t>
            </a:r>
            <a:r>
              <a:rPr lang="en-US" baseline="0" dirty="0" smtClean="0">
                <a:latin typeface="Roboto" panose="02000000000000000000" pitchFamily="2" charset="0"/>
                <a:ea typeface="Roboto" panose="02000000000000000000" pitchFamily="2" charset="0"/>
              </a:rPr>
              <a:t> to the platform.</a:t>
            </a:r>
            <a:endParaRPr lang="en-US" dirty="0">
              <a:latin typeface="Roboto" panose="02000000000000000000" pitchFamily="2" charset="0"/>
              <a:ea typeface="Roboto" panose="02000000000000000000" pitchFamily="2" charset="0"/>
            </a:endParaRPr>
          </a:p>
        </p:txBody>
      </p:sp>
      <p:sp>
        <p:nvSpPr>
          <p:cNvPr id="4" name="Slide Number Placeholder 3"/>
          <p:cNvSpPr>
            <a:spLocks noGrp="1"/>
          </p:cNvSpPr>
          <p:nvPr>
            <p:ph type="sldNum" sz="quarter" idx="10"/>
          </p:nvPr>
        </p:nvSpPr>
        <p:spPr/>
        <p:txBody>
          <a:bodyPr/>
          <a:lstStyle/>
          <a:p>
            <a:fld id="{168375C1-7C5C-42A2-80F2-05631BB3764E}" type="slidenum">
              <a:rPr lang="en-US" noProof="0" smtClean="0"/>
              <a:t>5</a:t>
            </a:fld>
            <a:endParaRPr lang="en-US" noProof="0" dirty="0"/>
          </a:p>
        </p:txBody>
      </p:sp>
    </p:spTree>
    <p:extLst>
      <p:ext uri="{BB962C8B-B14F-4D97-AF65-F5344CB8AC3E}">
        <p14:creationId xmlns:p14="http://schemas.microsoft.com/office/powerpoint/2010/main" val="3565525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Roboto" panose="02000000000000000000" pitchFamily="2" charset="0"/>
                <a:ea typeface="Roboto" panose="02000000000000000000" pitchFamily="2" charset="0"/>
              </a:rPr>
              <a:t>Device</a:t>
            </a:r>
            <a:r>
              <a:rPr lang="en-US" dirty="0" smtClean="0">
                <a:latin typeface="Roboto" panose="02000000000000000000" pitchFamily="2" charset="0"/>
                <a:ea typeface="Roboto" panose="02000000000000000000" pitchFamily="2" charset="0"/>
              </a:rPr>
              <a:t> represents a logical block of functionality.</a:t>
            </a:r>
          </a:p>
          <a:p>
            <a:r>
              <a:rPr lang="en-US" b="1" dirty="0" smtClean="0">
                <a:latin typeface="Roboto" panose="02000000000000000000" pitchFamily="2" charset="0"/>
                <a:ea typeface="Roboto" panose="02000000000000000000" pitchFamily="2" charset="0"/>
              </a:rPr>
              <a:t>Receivers</a:t>
            </a:r>
            <a:r>
              <a:rPr lang="en-US" baseline="0" dirty="0" smtClean="0">
                <a:latin typeface="Roboto" panose="02000000000000000000" pitchFamily="2" charset="0"/>
                <a:ea typeface="Roboto" panose="02000000000000000000" pitchFamily="2" charset="0"/>
              </a:rPr>
              <a:t> and </a:t>
            </a:r>
            <a:r>
              <a:rPr lang="en-US" b="1" baseline="0" dirty="0" smtClean="0">
                <a:latin typeface="Roboto" panose="02000000000000000000" pitchFamily="2" charset="0"/>
                <a:ea typeface="Roboto" panose="02000000000000000000" pitchFamily="2" charset="0"/>
              </a:rPr>
              <a:t>Senders</a:t>
            </a:r>
            <a:r>
              <a:rPr lang="en-US" baseline="0" dirty="0" smtClean="0">
                <a:latin typeface="Roboto" panose="02000000000000000000" pitchFamily="2" charset="0"/>
                <a:ea typeface="Roboto" panose="02000000000000000000" pitchFamily="2" charset="0"/>
              </a:rPr>
              <a:t> are the logical inputs and outputs of a </a:t>
            </a:r>
            <a:r>
              <a:rPr lang="en-US" b="1" baseline="0" dirty="0" smtClean="0">
                <a:latin typeface="Roboto" panose="02000000000000000000" pitchFamily="2" charset="0"/>
                <a:ea typeface="Roboto" panose="02000000000000000000" pitchFamily="2" charset="0"/>
              </a:rPr>
              <a:t>Device.</a:t>
            </a:r>
          </a:p>
          <a:p>
            <a:r>
              <a:rPr lang="en-US" b="0" dirty="0" smtClean="0">
                <a:latin typeface="Roboto" panose="02000000000000000000" pitchFamily="2" charset="0"/>
                <a:ea typeface="Roboto" panose="02000000000000000000" pitchFamily="2" charset="0"/>
              </a:rPr>
              <a:t>Devices, Senders and Receivers are all </a:t>
            </a:r>
            <a:r>
              <a:rPr lang="en-US" b="1" dirty="0" smtClean="0">
                <a:latin typeface="Roboto" panose="02000000000000000000" pitchFamily="2" charset="0"/>
                <a:ea typeface="Roboto" panose="02000000000000000000" pitchFamily="2" charset="0"/>
              </a:rPr>
              <a:t>Resources</a:t>
            </a:r>
            <a:r>
              <a:rPr lang="en-US" b="0" dirty="0" smtClean="0">
                <a:latin typeface="Roboto" panose="02000000000000000000" pitchFamily="2" charset="0"/>
                <a:ea typeface="Roboto" panose="02000000000000000000" pitchFamily="2" charset="0"/>
              </a:rPr>
              <a:t>. A </a:t>
            </a:r>
            <a:r>
              <a:rPr lang="en-US" b="1" dirty="0" smtClean="0">
                <a:latin typeface="Roboto" panose="02000000000000000000" pitchFamily="2" charset="0"/>
                <a:ea typeface="Roboto" panose="02000000000000000000" pitchFamily="2" charset="0"/>
              </a:rPr>
              <a:t>Resource</a:t>
            </a:r>
            <a:r>
              <a:rPr lang="en-US" b="0" dirty="0" smtClean="0">
                <a:latin typeface="Roboto" panose="02000000000000000000" pitchFamily="2" charset="0"/>
                <a:ea typeface="Roboto" panose="02000000000000000000" pitchFamily="2" charset="0"/>
              </a:rPr>
              <a:t> is a uniquely identified with a UUID and is addressable part of a networked system. The address is in hex.</a:t>
            </a:r>
          </a:p>
          <a:p>
            <a:r>
              <a:rPr lang="en-US" b="0" dirty="0" smtClean="0">
                <a:latin typeface="Roboto" panose="02000000000000000000" pitchFamily="2" charset="0"/>
                <a:ea typeface="Roboto" panose="02000000000000000000" pitchFamily="2" charset="0"/>
              </a:rPr>
              <a:t>A universally unique identifier (UUID) is a 128-bit number used to identify information in computer systems.</a:t>
            </a:r>
          </a:p>
          <a:p>
            <a:endParaRPr lang="en-US" dirty="0" smtClean="0">
              <a:latin typeface="Roboto" panose="02000000000000000000" pitchFamily="2" charset="0"/>
              <a:ea typeface="Roboto" panose="02000000000000000000" pitchFamily="2" charset="0"/>
            </a:endParaRPr>
          </a:p>
          <a:p>
            <a:r>
              <a:rPr lang="en-US" b="0" dirty="0" smtClean="0">
                <a:latin typeface="Roboto" panose="02000000000000000000" pitchFamily="2" charset="0"/>
                <a:ea typeface="Roboto" panose="02000000000000000000" pitchFamily="2" charset="0"/>
              </a:rPr>
              <a:t>A</a:t>
            </a:r>
            <a:r>
              <a:rPr lang="en-US" b="1" dirty="0" smtClean="0">
                <a:latin typeface="Roboto" panose="02000000000000000000" pitchFamily="2" charset="0"/>
                <a:ea typeface="Roboto" panose="02000000000000000000" pitchFamily="2" charset="0"/>
              </a:rPr>
              <a:t> Node</a:t>
            </a:r>
            <a:r>
              <a:rPr lang="en-US" dirty="0" smtClean="0">
                <a:latin typeface="Roboto" panose="02000000000000000000" pitchFamily="2" charset="0"/>
                <a:ea typeface="Roboto" panose="02000000000000000000" pitchFamily="2" charset="0"/>
              </a:rPr>
              <a:t> is the host for one or more Devices.</a:t>
            </a:r>
          </a:p>
          <a:p>
            <a:endParaRPr lang="en-US" dirty="0" smtClean="0">
              <a:latin typeface="Roboto" panose="02000000000000000000" pitchFamily="2" charset="0"/>
              <a:ea typeface="Roboto" panose="02000000000000000000" pitchFamily="2" charset="0"/>
            </a:endParaRPr>
          </a:p>
          <a:p>
            <a:r>
              <a:rPr lang="en-US" dirty="0" smtClean="0">
                <a:latin typeface="Roboto" panose="02000000000000000000" pitchFamily="2" charset="0"/>
                <a:ea typeface="Roboto" panose="02000000000000000000" pitchFamily="2" charset="0"/>
              </a:rPr>
              <a:t>Website - https://amwa-tv.github.io/nmos/branches/master/NMOS_Technical_Overview.html</a:t>
            </a:r>
            <a:endParaRPr lang="en-US" dirty="0">
              <a:latin typeface="Roboto" panose="02000000000000000000" pitchFamily="2" charset="0"/>
              <a:ea typeface="Roboto" panose="02000000000000000000" pitchFamily="2" charset="0"/>
            </a:endParaRPr>
          </a:p>
        </p:txBody>
      </p:sp>
      <p:sp>
        <p:nvSpPr>
          <p:cNvPr id="4" name="Slide Number Placeholder 3"/>
          <p:cNvSpPr>
            <a:spLocks noGrp="1"/>
          </p:cNvSpPr>
          <p:nvPr>
            <p:ph type="sldNum" sz="quarter" idx="10"/>
          </p:nvPr>
        </p:nvSpPr>
        <p:spPr/>
        <p:txBody>
          <a:bodyPr/>
          <a:lstStyle/>
          <a:p>
            <a:fld id="{168375C1-7C5C-42A2-80F2-05631BB3764E}" type="slidenum">
              <a:rPr lang="en-US" noProof="0" smtClean="0"/>
              <a:t>6</a:t>
            </a:fld>
            <a:endParaRPr lang="en-US" noProof="0" dirty="0"/>
          </a:p>
        </p:txBody>
      </p:sp>
    </p:spTree>
    <p:extLst>
      <p:ext uri="{BB962C8B-B14F-4D97-AF65-F5344CB8AC3E}">
        <p14:creationId xmlns:p14="http://schemas.microsoft.com/office/powerpoint/2010/main" val="1338464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latin typeface="Roboto" panose="02000000000000000000" pitchFamily="2" charset="0"/>
                <a:ea typeface="Roboto" panose="02000000000000000000" pitchFamily="2" charset="0"/>
              </a:rPr>
              <a:t>A </a:t>
            </a:r>
            <a:r>
              <a:rPr lang="en-US" b="1" dirty="0" smtClean="0">
                <a:latin typeface="Roboto" panose="02000000000000000000" pitchFamily="2" charset="0"/>
                <a:ea typeface="Roboto" panose="02000000000000000000" pitchFamily="2" charset="0"/>
              </a:rPr>
              <a:t>Flow</a:t>
            </a:r>
            <a:r>
              <a:rPr lang="en-US" b="0" dirty="0" smtClean="0">
                <a:latin typeface="Roboto" panose="02000000000000000000" pitchFamily="2" charset="0"/>
                <a:ea typeface="Roboto" panose="02000000000000000000" pitchFamily="2" charset="0"/>
              </a:rPr>
              <a:t> is a sequence of video, audio, or time-related data, which can flow from a Sender to a Receiver or Receivers. A Flow is treated as a resource and has a unique ID.</a:t>
            </a:r>
          </a:p>
          <a:p>
            <a:endParaRPr lang="en-US" b="0" dirty="0" smtClean="0">
              <a:latin typeface="Roboto" panose="02000000000000000000" pitchFamily="2" charset="0"/>
              <a:ea typeface="Roboto" panose="02000000000000000000" pitchFamily="2" charset="0"/>
            </a:endParaRPr>
          </a:p>
          <a:p>
            <a:r>
              <a:rPr lang="en-US" dirty="0" smtClean="0">
                <a:latin typeface="Roboto" panose="02000000000000000000" pitchFamily="2" charset="0"/>
                <a:ea typeface="Roboto" panose="02000000000000000000" pitchFamily="2" charset="0"/>
              </a:rPr>
              <a:t>Website - https://amwa-tv.github.io/nmos/branches/master/NMOS_Technical_Overview.html</a:t>
            </a:r>
            <a:endParaRPr lang="en-US" dirty="0">
              <a:latin typeface="Roboto" panose="02000000000000000000" pitchFamily="2" charset="0"/>
              <a:ea typeface="Roboto" panose="02000000000000000000" pitchFamily="2" charset="0"/>
            </a:endParaRPr>
          </a:p>
        </p:txBody>
      </p:sp>
      <p:sp>
        <p:nvSpPr>
          <p:cNvPr id="4" name="Slide Number Placeholder 3"/>
          <p:cNvSpPr>
            <a:spLocks noGrp="1"/>
          </p:cNvSpPr>
          <p:nvPr>
            <p:ph type="sldNum" sz="quarter" idx="10"/>
          </p:nvPr>
        </p:nvSpPr>
        <p:spPr/>
        <p:txBody>
          <a:bodyPr/>
          <a:lstStyle/>
          <a:p>
            <a:fld id="{168375C1-7C5C-42A2-80F2-05631BB3764E}" type="slidenum">
              <a:rPr lang="en-US" noProof="0" smtClean="0"/>
              <a:t>7</a:t>
            </a:fld>
            <a:endParaRPr lang="en-US" noProof="0" dirty="0"/>
          </a:p>
        </p:txBody>
      </p:sp>
    </p:spTree>
    <p:extLst>
      <p:ext uri="{BB962C8B-B14F-4D97-AF65-F5344CB8AC3E}">
        <p14:creationId xmlns:p14="http://schemas.microsoft.com/office/powerpoint/2010/main" val="3394717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the K-Frame’s IP boards are nodes</a:t>
            </a:r>
            <a:r>
              <a:rPr lang="en-US" baseline="0" dirty="0" smtClean="0"/>
              <a:t> with a mixer as a device. Each mixer can have multiple receivers and senders. The receivers would get flows from cameras. The senders would monitors or multi-viewers.</a:t>
            </a:r>
            <a:endParaRPr lang="en-US" dirty="0"/>
          </a:p>
        </p:txBody>
      </p:sp>
      <p:sp>
        <p:nvSpPr>
          <p:cNvPr id="4" name="Slide Number Placeholder 3"/>
          <p:cNvSpPr>
            <a:spLocks noGrp="1"/>
          </p:cNvSpPr>
          <p:nvPr>
            <p:ph type="sldNum" sz="quarter" idx="10"/>
          </p:nvPr>
        </p:nvSpPr>
        <p:spPr/>
        <p:txBody>
          <a:bodyPr/>
          <a:lstStyle/>
          <a:p>
            <a:fld id="{168375C1-7C5C-42A2-80F2-05631BB3764E}" type="slidenum">
              <a:rPr lang="en-US" noProof="0" smtClean="0"/>
              <a:t>8</a:t>
            </a:fld>
            <a:endParaRPr lang="en-US" noProof="0" dirty="0"/>
          </a:p>
        </p:txBody>
      </p:sp>
    </p:spTree>
    <p:extLst>
      <p:ext uri="{BB962C8B-B14F-4D97-AF65-F5344CB8AC3E}">
        <p14:creationId xmlns:p14="http://schemas.microsoft.com/office/powerpoint/2010/main" val="145060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Roboto" panose="02000000000000000000" pitchFamily="2" charset="0"/>
                <a:ea typeface="Roboto" panose="02000000000000000000" pitchFamily="2" charset="0"/>
              </a:rPr>
              <a:t>IS-04 has three parts – Discovery, Registration and Heartbeat. All of the messaging is</a:t>
            </a:r>
            <a:r>
              <a:rPr lang="en-US" baseline="0" dirty="0" smtClean="0">
                <a:latin typeface="Roboto" panose="02000000000000000000" pitchFamily="2" charset="0"/>
                <a:ea typeface="Roboto" panose="02000000000000000000" pitchFamily="2" charset="0"/>
              </a:rPr>
              <a:t> in plain text and uses HTTP formatting.</a:t>
            </a:r>
          </a:p>
          <a:p>
            <a:endParaRPr lang="en-US" dirty="0" smtClean="0">
              <a:latin typeface="Roboto" panose="02000000000000000000" pitchFamily="2" charset="0"/>
              <a:ea typeface="Roboto" panose="02000000000000000000" pitchFamily="2" charset="0"/>
            </a:endParaRPr>
          </a:p>
          <a:p>
            <a:r>
              <a:rPr lang="en-US" dirty="0" smtClean="0">
                <a:latin typeface="Roboto" panose="02000000000000000000" pitchFamily="2" charset="0"/>
                <a:ea typeface="Roboto" panose="02000000000000000000" pitchFamily="2" charset="0"/>
              </a:rPr>
              <a:t>Discovery is the act of the Node (for example, K-Frame IP boards) finding the Registry’s IP Address and Port (For</a:t>
            </a:r>
            <a:r>
              <a:rPr lang="en-US" baseline="0" dirty="0" smtClean="0">
                <a:latin typeface="Roboto" panose="02000000000000000000" pitchFamily="2" charset="0"/>
                <a:ea typeface="Roboto" panose="02000000000000000000" pitchFamily="2" charset="0"/>
              </a:rPr>
              <a:t> example, GV Obit Services</a:t>
            </a:r>
            <a:r>
              <a:rPr lang="en-US" dirty="0" smtClean="0">
                <a:latin typeface="Roboto" panose="02000000000000000000" pitchFamily="2" charset="0"/>
                <a:ea typeface="Roboto" panose="02000000000000000000" pitchFamily="2" charset="0"/>
              </a:rPr>
              <a:t>).</a:t>
            </a:r>
          </a:p>
          <a:p>
            <a:r>
              <a:rPr lang="en-US" dirty="0" smtClean="0">
                <a:latin typeface="Roboto" panose="02000000000000000000" pitchFamily="2" charset="0"/>
                <a:ea typeface="Roboto" panose="02000000000000000000" pitchFamily="2" charset="0"/>
              </a:rPr>
              <a:t>The Discovery process steps are –</a:t>
            </a:r>
          </a:p>
          <a:p>
            <a:pPr marL="342900" indent="-342900">
              <a:buFont typeface="+mj-lt"/>
              <a:buAutoNum type="arabicPeriod"/>
            </a:pPr>
            <a:r>
              <a:rPr lang="en-US" dirty="0" smtClean="0">
                <a:latin typeface="Roboto" panose="02000000000000000000" pitchFamily="2" charset="0"/>
                <a:ea typeface="Roboto" panose="02000000000000000000" pitchFamily="2" charset="0"/>
              </a:rPr>
              <a:t>The IP board sends a IGMP join request for group 224.0.0.251 (</a:t>
            </a:r>
            <a:r>
              <a:rPr lang="en-US" dirty="0" err="1" smtClean="0">
                <a:latin typeface="Roboto" panose="02000000000000000000" pitchFamily="2" charset="0"/>
                <a:ea typeface="Roboto" panose="02000000000000000000" pitchFamily="2" charset="0"/>
              </a:rPr>
              <a:t>mDNS</a:t>
            </a:r>
            <a:r>
              <a:rPr lang="en-US" dirty="0" smtClean="0">
                <a:latin typeface="Roboto" panose="02000000000000000000" pitchFamily="2" charset="0"/>
                <a:ea typeface="Roboto" panose="02000000000000000000" pitchFamily="2" charset="0"/>
              </a:rPr>
              <a:t>),</a:t>
            </a:r>
          </a:p>
          <a:p>
            <a:pPr marL="342900" indent="-342900">
              <a:buFont typeface="+mj-lt"/>
              <a:buAutoNum type="arabicPeriod"/>
            </a:pPr>
            <a:r>
              <a:rPr lang="en-US" dirty="0" smtClean="0">
                <a:latin typeface="Roboto" panose="02000000000000000000" pitchFamily="2" charset="0"/>
                <a:ea typeface="Roboto" panose="02000000000000000000" pitchFamily="2" charset="0"/>
              </a:rPr>
              <a:t>After joining the IGMP</a:t>
            </a:r>
            <a:r>
              <a:rPr lang="en-US" baseline="0" dirty="0" smtClean="0">
                <a:latin typeface="Roboto" panose="02000000000000000000" pitchFamily="2" charset="0"/>
                <a:ea typeface="Roboto" panose="02000000000000000000" pitchFamily="2" charset="0"/>
              </a:rPr>
              <a:t> group, the </a:t>
            </a:r>
            <a:r>
              <a:rPr lang="en-US" dirty="0" smtClean="0">
                <a:latin typeface="Roboto" panose="02000000000000000000" pitchFamily="2" charset="0"/>
                <a:ea typeface="Roboto" panose="02000000000000000000" pitchFamily="2" charset="0"/>
              </a:rPr>
              <a:t>Node sends </a:t>
            </a:r>
            <a:r>
              <a:rPr lang="en-US" dirty="0" err="1" smtClean="0">
                <a:latin typeface="Roboto" panose="02000000000000000000" pitchFamily="2" charset="0"/>
                <a:ea typeface="Roboto" panose="02000000000000000000" pitchFamily="2" charset="0"/>
              </a:rPr>
              <a:t>mDNS</a:t>
            </a:r>
            <a:r>
              <a:rPr lang="en-US" dirty="0" smtClean="0">
                <a:latin typeface="Roboto" panose="02000000000000000000" pitchFamily="2" charset="0"/>
                <a:ea typeface="Roboto" panose="02000000000000000000" pitchFamily="2" charset="0"/>
              </a:rPr>
              <a:t> queries,</a:t>
            </a:r>
          </a:p>
          <a:p>
            <a:pPr marL="342900" marR="0" lvl="0" indent="-342900" algn="l" defTabSz="1097280" rtl="0" eaLnBrk="1" fontAlgn="auto" latinLnBrk="0" hangingPunct="1">
              <a:lnSpc>
                <a:spcPct val="100000"/>
              </a:lnSpc>
              <a:spcBef>
                <a:spcPts val="0"/>
              </a:spcBef>
              <a:spcAft>
                <a:spcPts val="0"/>
              </a:spcAft>
              <a:buClrTx/>
              <a:buSzTx/>
              <a:buFont typeface="+mj-lt"/>
              <a:buAutoNum type="arabicPeriod"/>
              <a:tabLst/>
              <a:defRPr/>
            </a:pPr>
            <a:r>
              <a:rPr lang="en-US" dirty="0" smtClean="0">
                <a:latin typeface="Roboto" panose="02000000000000000000" pitchFamily="2" charset="0"/>
                <a:ea typeface="Roboto" panose="02000000000000000000" pitchFamily="2" charset="0"/>
              </a:rPr>
              <a:t>The NMOS Registry is listening and</a:t>
            </a:r>
            <a:r>
              <a:rPr lang="en-US" baseline="0" dirty="0" smtClean="0">
                <a:latin typeface="Roboto" panose="02000000000000000000" pitchFamily="2" charset="0"/>
                <a:ea typeface="Roboto" panose="02000000000000000000" pitchFamily="2" charset="0"/>
              </a:rPr>
              <a:t> </a:t>
            </a:r>
            <a:r>
              <a:rPr lang="en-US" dirty="0" smtClean="0">
                <a:latin typeface="Roboto" panose="02000000000000000000" pitchFamily="2" charset="0"/>
                <a:ea typeface="Roboto" panose="02000000000000000000" pitchFamily="2" charset="0"/>
              </a:rPr>
              <a:t>responds to the </a:t>
            </a:r>
            <a:r>
              <a:rPr lang="en-US" dirty="0" err="1" smtClean="0">
                <a:latin typeface="Roboto" panose="02000000000000000000" pitchFamily="2" charset="0"/>
                <a:ea typeface="Roboto" panose="02000000000000000000" pitchFamily="2" charset="0"/>
              </a:rPr>
              <a:t>mDNS</a:t>
            </a:r>
            <a:r>
              <a:rPr lang="en-US" dirty="0" smtClean="0">
                <a:latin typeface="Roboto" panose="02000000000000000000" pitchFamily="2" charset="0"/>
                <a:ea typeface="Roboto" panose="02000000000000000000" pitchFamily="2" charset="0"/>
              </a:rPr>
              <a:t> queries</a:t>
            </a:r>
            <a:r>
              <a:rPr lang="en-US" baseline="0" dirty="0" smtClean="0">
                <a:latin typeface="Roboto" panose="02000000000000000000" pitchFamily="2" charset="0"/>
                <a:ea typeface="Roboto" panose="02000000000000000000" pitchFamily="2" charset="0"/>
              </a:rPr>
              <a:t> by sending the </a:t>
            </a:r>
            <a:r>
              <a:rPr lang="en-US" dirty="0" smtClean="0">
                <a:latin typeface="Roboto" panose="02000000000000000000" pitchFamily="2" charset="0"/>
                <a:ea typeface="Roboto" panose="02000000000000000000" pitchFamily="2" charset="0"/>
              </a:rPr>
              <a:t>NMOS Registry connection information. to the node.</a:t>
            </a:r>
          </a:p>
          <a:p>
            <a:pPr marL="342900" marR="0" lvl="0" indent="-342900" algn="l" defTabSz="1097280" rtl="0" eaLnBrk="1" fontAlgn="auto" latinLnBrk="0" hangingPunct="1">
              <a:lnSpc>
                <a:spcPct val="100000"/>
              </a:lnSpc>
              <a:spcBef>
                <a:spcPts val="0"/>
              </a:spcBef>
              <a:spcAft>
                <a:spcPts val="0"/>
              </a:spcAft>
              <a:buClrTx/>
              <a:buSzTx/>
              <a:buFont typeface="+mj-lt"/>
              <a:buAutoNum type="arabicPeriod"/>
              <a:tabLst/>
              <a:defRPr/>
            </a:pPr>
            <a:endParaRPr lang="en-US" dirty="0" smtClean="0">
              <a:latin typeface="Roboto" panose="02000000000000000000" pitchFamily="2" charset="0"/>
              <a:ea typeface="Roboto" panose="02000000000000000000" pitchFamily="2" charset="0"/>
            </a:endParaRPr>
          </a:p>
          <a:p>
            <a:pPr marL="0" marR="0" lvl="0" indent="0" algn="l" defTabSz="1097280" rtl="0" eaLnBrk="1" fontAlgn="auto" latinLnBrk="0" hangingPunct="1">
              <a:lnSpc>
                <a:spcPct val="100000"/>
              </a:lnSpc>
              <a:spcBef>
                <a:spcPts val="0"/>
              </a:spcBef>
              <a:spcAft>
                <a:spcPts val="0"/>
              </a:spcAft>
              <a:buClrTx/>
              <a:buSzTx/>
              <a:buFont typeface="+mj-lt"/>
              <a:buNone/>
              <a:tabLst/>
              <a:defRPr/>
            </a:pPr>
            <a:r>
              <a:rPr lang="en-US" dirty="0" smtClean="0">
                <a:latin typeface="Roboto" panose="02000000000000000000" pitchFamily="2" charset="0"/>
                <a:ea typeface="Roboto" panose="02000000000000000000" pitchFamily="2" charset="0"/>
              </a:rPr>
              <a:t>Multicast DNS (</a:t>
            </a:r>
            <a:r>
              <a:rPr lang="en-US" dirty="0" err="1" smtClean="0">
                <a:latin typeface="Roboto" panose="02000000000000000000" pitchFamily="2" charset="0"/>
                <a:ea typeface="Roboto" panose="02000000000000000000" pitchFamily="2" charset="0"/>
              </a:rPr>
              <a:t>mDNS</a:t>
            </a:r>
            <a:r>
              <a:rPr lang="en-US" dirty="0" smtClean="0">
                <a:latin typeface="Roboto" panose="02000000000000000000" pitchFamily="2" charset="0"/>
                <a:ea typeface="Roboto" panose="02000000000000000000" pitchFamily="2" charset="0"/>
              </a:rPr>
              <a:t>) provides the ability to perform DNS-like</a:t>
            </a:r>
            <a:r>
              <a:rPr lang="en-US" baseline="0" dirty="0" smtClean="0">
                <a:latin typeface="Roboto" panose="02000000000000000000" pitchFamily="2" charset="0"/>
                <a:ea typeface="Roboto" panose="02000000000000000000" pitchFamily="2" charset="0"/>
              </a:rPr>
              <a:t> </a:t>
            </a:r>
            <a:r>
              <a:rPr lang="en-US" dirty="0" smtClean="0">
                <a:latin typeface="Roboto" panose="02000000000000000000" pitchFamily="2" charset="0"/>
                <a:ea typeface="Roboto" panose="02000000000000000000" pitchFamily="2" charset="0"/>
              </a:rPr>
              <a:t>operations on the local link in the absence of any conventional</a:t>
            </a:r>
            <a:r>
              <a:rPr lang="en-US" baseline="0" dirty="0" smtClean="0">
                <a:latin typeface="Roboto" panose="02000000000000000000" pitchFamily="2" charset="0"/>
                <a:ea typeface="Roboto" panose="02000000000000000000" pitchFamily="2" charset="0"/>
              </a:rPr>
              <a:t> </a:t>
            </a:r>
            <a:r>
              <a:rPr lang="en-US" dirty="0" smtClean="0">
                <a:latin typeface="Roboto" panose="02000000000000000000" pitchFamily="2" charset="0"/>
                <a:ea typeface="Roboto" panose="02000000000000000000" pitchFamily="2" charset="0"/>
              </a:rPr>
              <a:t>Unicast DNS server.</a:t>
            </a:r>
          </a:p>
          <a:p>
            <a:endParaRPr lang="en-US" dirty="0">
              <a:latin typeface="Roboto" panose="02000000000000000000" pitchFamily="2" charset="0"/>
              <a:ea typeface="Roboto" panose="02000000000000000000" pitchFamily="2" charset="0"/>
            </a:endParaRPr>
          </a:p>
        </p:txBody>
      </p:sp>
      <p:sp>
        <p:nvSpPr>
          <p:cNvPr id="4" name="Slide Number Placeholder 3"/>
          <p:cNvSpPr>
            <a:spLocks noGrp="1"/>
          </p:cNvSpPr>
          <p:nvPr>
            <p:ph type="sldNum" sz="quarter" idx="10"/>
          </p:nvPr>
        </p:nvSpPr>
        <p:spPr/>
        <p:txBody>
          <a:bodyPr/>
          <a:lstStyle/>
          <a:p>
            <a:fld id="{168375C1-7C5C-42A2-80F2-05631BB3764E}" type="slidenum">
              <a:rPr lang="en-US" noProof="0" smtClean="0"/>
              <a:t>9</a:t>
            </a:fld>
            <a:endParaRPr lang="en-US" noProof="0" dirty="0"/>
          </a:p>
        </p:txBody>
      </p:sp>
    </p:spTree>
    <p:extLst>
      <p:ext uri="{BB962C8B-B14F-4D97-AF65-F5344CB8AC3E}">
        <p14:creationId xmlns:p14="http://schemas.microsoft.com/office/powerpoint/2010/main" val="852480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 xmlns:a16="http://schemas.microsoft.com/office/drawing/2014/main" id="{16977C32-6781-4E43-B083-CC319C1A2BE1}"/>
              </a:ext>
            </a:extLst>
          </p:cNvPr>
          <p:cNvSpPr>
            <a:spLocks noGrp="1"/>
          </p:cNvSpPr>
          <p:nvPr>
            <p:ph type="pic" sz="quarter" idx="10" hasCustomPrompt="1"/>
          </p:nvPr>
        </p:nvSpPr>
        <p:spPr>
          <a:xfrm>
            <a:off x="0" y="0"/>
            <a:ext cx="14630400" cy="8143876"/>
          </a:xfrm>
          <a:solidFill>
            <a:schemeClr val="tx1">
              <a:lumMod val="75000"/>
              <a:lumOff val="25000"/>
            </a:schemeClr>
          </a:solidFill>
        </p:spPr>
        <p:txBody>
          <a:bodyPr rIns="1044000" anchor="ctr"/>
          <a:lstStyle>
            <a:lvl1pPr marL="0" indent="0" algn="r">
              <a:buNone/>
              <a:defRPr sz="132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13" name="Rectangle 12">
            <a:extLst>
              <a:ext uri="{FF2B5EF4-FFF2-40B4-BE49-F238E27FC236}">
                <a16:creationId xmlns="" xmlns:a16="http://schemas.microsoft.com/office/drawing/2014/main" id="{DC433A2F-8949-4AAC-AE96-175254493AF4}"/>
              </a:ext>
            </a:extLst>
          </p:cNvPr>
          <p:cNvSpPr/>
          <p:nvPr userDrawn="1"/>
        </p:nvSpPr>
        <p:spPr>
          <a:xfrm>
            <a:off x="0" y="0"/>
            <a:ext cx="7603200" cy="814387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noProof="0" dirty="0"/>
          </a:p>
        </p:txBody>
      </p:sp>
      <p:sp>
        <p:nvSpPr>
          <p:cNvPr id="2" name="Title 1">
            <a:extLst>
              <a:ext uri="{FF2B5EF4-FFF2-40B4-BE49-F238E27FC236}">
                <a16:creationId xmlns="" xmlns:a16="http://schemas.microsoft.com/office/drawing/2014/main" id="{6745B1DD-2DBA-49BF-BF09-5B70713A4CDC}"/>
              </a:ext>
            </a:extLst>
          </p:cNvPr>
          <p:cNvSpPr>
            <a:spLocks noGrp="1"/>
          </p:cNvSpPr>
          <p:nvPr>
            <p:ph type="ctrTitle"/>
          </p:nvPr>
        </p:nvSpPr>
        <p:spPr>
          <a:xfrm>
            <a:off x="518400" y="2852400"/>
            <a:ext cx="6566400" cy="2865120"/>
          </a:xfrm>
        </p:spPr>
        <p:txBody>
          <a:bodyPr anchor="b"/>
          <a:lstStyle>
            <a:lvl1pPr algn="l">
              <a:defRPr sz="5040" spc="-360">
                <a:solidFill>
                  <a:schemeClr val="bg1"/>
                </a:solidFill>
              </a:defRPr>
            </a:lvl1pPr>
          </a:lstStyle>
          <a:p>
            <a:r>
              <a:rPr lang="en-US" noProof="0" dirty="0"/>
              <a:t>Click to edit Master title style</a:t>
            </a:r>
          </a:p>
        </p:txBody>
      </p:sp>
      <p:sp>
        <p:nvSpPr>
          <p:cNvPr id="3" name="Subtitle 2">
            <a:extLst>
              <a:ext uri="{FF2B5EF4-FFF2-40B4-BE49-F238E27FC236}">
                <a16:creationId xmlns="" xmlns:a16="http://schemas.microsoft.com/office/drawing/2014/main" id="{C7A60831-AA5D-4359-AACC-37D7271F2BF9}"/>
              </a:ext>
            </a:extLst>
          </p:cNvPr>
          <p:cNvSpPr>
            <a:spLocks noGrp="1"/>
          </p:cNvSpPr>
          <p:nvPr>
            <p:ph type="subTitle" idx="1"/>
          </p:nvPr>
        </p:nvSpPr>
        <p:spPr>
          <a:xfrm>
            <a:off x="518400" y="5955030"/>
            <a:ext cx="6566400" cy="1463040"/>
          </a:xfrm>
        </p:spPr>
        <p:txBody>
          <a:bodyPr/>
          <a:lstStyle>
            <a:lvl1pPr marL="0" indent="0" algn="l">
              <a:buNone/>
              <a:defRPr sz="2880">
                <a:solidFill>
                  <a:schemeClr val="bg1"/>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noProof="0"/>
              <a:t>Click to edit Master subtitle style</a:t>
            </a:r>
          </a:p>
        </p:txBody>
      </p:sp>
      <p:sp>
        <p:nvSpPr>
          <p:cNvPr id="6" name="Rectangle 5">
            <a:extLst>
              <a:ext uri="{FF2B5EF4-FFF2-40B4-BE49-F238E27FC236}">
                <a16:creationId xmlns="" xmlns:a16="http://schemas.microsoft.com/office/drawing/2014/main" id="{EA8EA9D3-63E1-4170-B9FF-2F1AF08CCA45}"/>
              </a:ext>
            </a:extLst>
          </p:cNvPr>
          <p:cNvSpPr/>
          <p:nvPr userDrawn="1"/>
        </p:nvSpPr>
        <p:spPr>
          <a:xfrm>
            <a:off x="-1" y="8143876"/>
            <a:ext cx="14126399" cy="85724"/>
          </a:xfrm>
          <a:prstGeom prst="rect">
            <a:avLst/>
          </a:prstGeom>
          <a:gradFill>
            <a:gsLst>
              <a:gs pos="0">
                <a:schemeClr val="accent1"/>
              </a:gs>
              <a:gs pos="100000">
                <a:srgbClr val="60106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noProof="0" dirty="0"/>
          </a:p>
        </p:txBody>
      </p:sp>
      <p:sp>
        <p:nvSpPr>
          <p:cNvPr id="7" name="Rectangle 6">
            <a:extLst>
              <a:ext uri="{FF2B5EF4-FFF2-40B4-BE49-F238E27FC236}">
                <a16:creationId xmlns="" xmlns:a16="http://schemas.microsoft.com/office/drawing/2014/main" id="{B6AE9C85-4EEF-40CA-AA18-4DC9F703F4FD}"/>
              </a:ext>
            </a:extLst>
          </p:cNvPr>
          <p:cNvSpPr/>
          <p:nvPr userDrawn="1"/>
        </p:nvSpPr>
        <p:spPr>
          <a:xfrm>
            <a:off x="14126399" y="8143876"/>
            <a:ext cx="504000" cy="857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noProof="0" dirty="0"/>
          </a:p>
        </p:txBody>
      </p:sp>
    </p:spTree>
    <p:extLst>
      <p:ext uri="{BB962C8B-B14F-4D97-AF65-F5344CB8AC3E}">
        <p14:creationId xmlns:p14="http://schemas.microsoft.com/office/powerpoint/2010/main" val="2937700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14" name="Content Placeholder 2">
            <a:extLst>
              <a:ext uri="{FF2B5EF4-FFF2-40B4-BE49-F238E27FC236}">
                <a16:creationId xmlns="" xmlns:a16="http://schemas.microsoft.com/office/drawing/2014/main" id="{C4908609-0EC4-4718-AC46-A50BB2DA333E}"/>
              </a:ext>
            </a:extLst>
          </p:cNvPr>
          <p:cNvSpPr>
            <a:spLocks noGrp="1"/>
          </p:cNvSpPr>
          <p:nvPr>
            <p:ph sz="half" idx="29" hasCustomPrompt="1"/>
          </p:nvPr>
        </p:nvSpPr>
        <p:spPr>
          <a:xfrm>
            <a:off x="2148120" y="3241357"/>
            <a:ext cx="4936680" cy="339376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 xmlns:a16="http://schemas.microsoft.com/office/drawing/2014/main" id="{C61EBC7C-80CF-489F-86B3-5894908189E4}"/>
              </a:ext>
            </a:extLst>
          </p:cNvPr>
          <p:cNvSpPr>
            <a:spLocks noGrp="1"/>
          </p:cNvSpPr>
          <p:nvPr>
            <p:ph sz="half" idx="2" hasCustomPrompt="1"/>
          </p:nvPr>
        </p:nvSpPr>
        <p:spPr>
          <a:xfrm>
            <a:off x="9189720" y="3241357"/>
            <a:ext cx="4936680" cy="339376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1" name="Text Placeholder 3">
            <a:extLst>
              <a:ext uri="{FF2B5EF4-FFF2-40B4-BE49-F238E27FC236}">
                <a16:creationId xmlns="" xmlns:a16="http://schemas.microsoft.com/office/drawing/2014/main" id="{CF5069B8-93E6-456E-B02B-1FD5F3B8D72A}"/>
              </a:ext>
            </a:extLst>
          </p:cNvPr>
          <p:cNvSpPr>
            <a:spLocks noGrp="1"/>
          </p:cNvSpPr>
          <p:nvPr>
            <p:ph type="body" sz="quarter" idx="27" hasCustomPrompt="1"/>
          </p:nvPr>
        </p:nvSpPr>
        <p:spPr>
          <a:xfrm>
            <a:off x="2151695" y="2073600"/>
            <a:ext cx="4947504" cy="882960"/>
          </a:xfrm>
          <a:noFill/>
        </p:spPr>
        <p:txBody>
          <a:bodyPr anchor="t"/>
          <a:lstStyle>
            <a:lvl1pPr marL="0" indent="0" algn="l">
              <a:buNone/>
              <a:defRPr sz="6480">
                <a:solidFill>
                  <a:schemeClr val="accent1"/>
                </a:solidFill>
                <a:latin typeface="+mj-lt"/>
              </a:defRPr>
            </a:lvl1pPr>
            <a:lvl2pPr marL="320040" indent="0">
              <a:buNone/>
              <a:defRPr/>
            </a:lvl2pPr>
            <a:lvl3pPr marL="651510" indent="0">
              <a:buNone/>
              <a:defRPr/>
            </a:lvl3pPr>
            <a:lvl4pPr marL="971550" indent="0">
              <a:buNone/>
              <a:defRPr/>
            </a:lvl4pPr>
            <a:lvl5pPr marL="1291590" indent="0">
              <a:buNone/>
              <a:defRPr/>
            </a:lvl5pPr>
          </a:lstStyle>
          <a:p>
            <a:pPr lvl="0"/>
            <a:r>
              <a:rPr lang="en-US" noProof="0"/>
              <a:t>1</a:t>
            </a:r>
          </a:p>
        </p:txBody>
      </p:sp>
      <p:sp>
        <p:nvSpPr>
          <p:cNvPr id="5" name="Text Placeholder 4">
            <a:extLst>
              <a:ext uri="{FF2B5EF4-FFF2-40B4-BE49-F238E27FC236}">
                <a16:creationId xmlns="" xmlns:a16="http://schemas.microsoft.com/office/drawing/2014/main" id="{867F0EAC-0FF4-447C-8EE4-2B107165DF3F}"/>
              </a:ext>
            </a:extLst>
          </p:cNvPr>
          <p:cNvSpPr>
            <a:spLocks noGrp="1"/>
          </p:cNvSpPr>
          <p:nvPr>
            <p:ph type="body" sz="quarter" idx="30" hasCustomPrompt="1"/>
          </p:nvPr>
        </p:nvSpPr>
        <p:spPr>
          <a:xfrm>
            <a:off x="9186915" y="2066926"/>
            <a:ext cx="4925324" cy="882899"/>
          </a:xfrm>
        </p:spPr>
        <p:txBody>
          <a:bodyPr anchor="t"/>
          <a:lstStyle>
            <a:lvl1pPr marL="0" indent="0">
              <a:buNone/>
              <a:defRPr sz="6480">
                <a:solidFill>
                  <a:schemeClr val="accent4"/>
                </a:solidFill>
                <a:latin typeface="+mj-lt"/>
              </a:defRPr>
            </a:lvl1pPr>
          </a:lstStyle>
          <a:p>
            <a:pPr lvl="0"/>
            <a:r>
              <a:rPr lang="en-US" noProof="0"/>
              <a:t>2</a:t>
            </a:r>
          </a:p>
        </p:txBody>
      </p:sp>
      <p:sp>
        <p:nvSpPr>
          <p:cNvPr id="16" name="Text Placeholder 5">
            <a:extLst>
              <a:ext uri="{FF2B5EF4-FFF2-40B4-BE49-F238E27FC236}">
                <a16:creationId xmlns="" xmlns:a16="http://schemas.microsoft.com/office/drawing/2014/main" id="{DED90C13-8D49-4652-B68A-A0B5084BB4DB}"/>
              </a:ext>
            </a:extLst>
          </p:cNvPr>
          <p:cNvSpPr>
            <a:spLocks noGrp="1"/>
          </p:cNvSpPr>
          <p:nvPr>
            <p:ph type="body" sz="quarter" idx="32" hasCustomPrompt="1"/>
          </p:nvPr>
        </p:nvSpPr>
        <p:spPr>
          <a:xfrm>
            <a:off x="518160" y="1209600"/>
            <a:ext cx="13607416" cy="432000"/>
          </a:xfrm>
        </p:spPr>
        <p:txBody>
          <a:bodyPr/>
          <a:lstStyle>
            <a:lvl1pPr marL="0" indent="0">
              <a:buNone/>
              <a:defRPr/>
            </a:lvl1pPr>
            <a:lvl2pPr marL="320040" indent="0">
              <a:buNone/>
              <a:defRPr/>
            </a:lvl2pPr>
            <a:lvl3pPr marL="651510" indent="0">
              <a:buNone/>
              <a:defRPr/>
            </a:lvl3pPr>
            <a:lvl4pPr marL="971550" indent="0">
              <a:buNone/>
              <a:defRPr/>
            </a:lvl4pPr>
            <a:lvl5pPr marL="1291590" indent="0">
              <a:buNone/>
              <a:defRPr/>
            </a:lvl5pPr>
          </a:lstStyle>
          <a:p>
            <a:pPr lvl="0"/>
            <a:r>
              <a:rPr lang="en-US" noProof="0"/>
              <a:t>Subtitle</a:t>
            </a:r>
          </a:p>
        </p:txBody>
      </p:sp>
    </p:spTree>
    <p:extLst>
      <p:ext uri="{BB962C8B-B14F-4D97-AF65-F5344CB8AC3E}">
        <p14:creationId xmlns:p14="http://schemas.microsoft.com/office/powerpoint/2010/main" val="4175959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11" name="Text Placeholder 3">
            <a:extLst>
              <a:ext uri="{FF2B5EF4-FFF2-40B4-BE49-F238E27FC236}">
                <a16:creationId xmlns="" xmlns:a16="http://schemas.microsoft.com/office/drawing/2014/main" id="{CF5069B8-93E6-456E-B02B-1FD5F3B8D72A}"/>
              </a:ext>
            </a:extLst>
          </p:cNvPr>
          <p:cNvSpPr>
            <a:spLocks noGrp="1"/>
          </p:cNvSpPr>
          <p:nvPr>
            <p:ph type="body" sz="quarter" idx="27" hasCustomPrompt="1"/>
          </p:nvPr>
        </p:nvSpPr>
        <p:spPr>
          <a:xfrm>
            <a:off x="1068848" y="1911781"/>
            <a:ext cx="5217678" cy="5217678"/>
          </a:xfrm>
          <a:prstGeom prst="ellipse">
            <a:avLst/>
          </a:prstGeom>
          <a:solidFill>
            <a:schemeClr val="tx1">
              <a:alpha val="10000"/>
            </a:schemeClr>
          </a:solidFill>
        </p:spPr>
        <p:txBody>
          <a:bodyPr anchor="ctr"/>
          <a:lstStyle>
            <a:lvl1pPr marL="0" indent="0" algn="ctr">
              <a:buNone/>
              <a:defRPr sz="2160">
                <a:solidFill>
                  <a:schemeClr val="tx1">
                    <a:lumMod val="75000"/>
                    <a:lumOff val="25000"/>
                  </a:schemeClr>
                </a:solidFill>
                <a:latin typeface="+mn-lt"/>
              </a:defRPr>
            </a:lvl1pPr>
            <a:lvl2pPr marL="320040" indent="0">
              <a:buNone/>
              <a:defRPr/>
            </a:lvl2pPr>
            <a:lvl3pPr marL="651510" indent="0">
              <a:buNone/>
              <a:defRPr/>
            </a:lvl3pPr>
            <a:lvl4pPr marL="971550" indent="0">
              <a:buNone/>
              <a:defRPr/>
            </a:lvl4pPr>
            <a:lvl5pPr marL="1291590" indent="0">
              <a:buNone/>
              <a:defRPr/>
            </a:lvl5pPr>
          </a:lstStyle>
          <a:p>
            <a:pPr lvl="0"/>
            <a:r>
              <a:rPr lang="en-US" noProof="0"/>
              <a:t>Section Header</a:t>
            </a:r>
          </a:p>
        </p:txBody>
      </p:sp>
      <p:sp>
        <p:nvSpPr>
          <p:cNvPr id="12" name="Text Placeholder 9">
            <a:extLst>
              <a:ext uri="{FF2B5EF4-FFF2-40B4-BE49-F238E27FC236}">
                <a16:creationId xmlns="" xmlns:a16="http://schemas.microsoft.com/office/drawing/2014/main" id="{C15F42E2-EE95-4479-80E9-94A75E9D6E98}"/>
              </a:ext>
            </a:extLst>
          </p:cNvPr>
          <p:cNvSpPr>
            <a:spLocks noGrp="1"/>
          </p:cNvSpPr>
          <p:nvPr>
            <p:ph type="body" sz="quarter" idx="28" hasCustomPrompt="1"/>
          </p:nvPr>
        </p:nvSpPr>
        <p:spPr>
          <a:xfrm>
            <a:off x="5687197" y="2121465"/>
            <a:ext cx="4798309" cy="4798309"/>
          </a:xfrm>
          <a:prstGeom prst="ellipse">
            <a:avLst/>
          </a:prstGeom>
          <a:solidFill>
            <a:schemeClr val="tx1">
              <a:alpha val="10000"/>
            </a:schemeClr>
          </a:solidFill>
        </p:spPr>
        <p:txBody>
          <a:bodyPr vert="horz" lIns="0" tIns="0" rIns="0" bIns="0" rtlCol="0" anchor="ctr">
            <a:noAutofit/>
          </a:bodyPr>
          <a:lstStyle>
            <a:lvl1pPr marL="0" indent="0" algn="ctr">
              <a:buNone/>
              <a:defRPr lang="en-ZA" sz="2160" dirty="0">
                <a:solidFill>
                  <a:schemeClr val="tx1">
                    <a:lumMod val="75000"/>
                    <a:lumOff val="25000"/>
                  </a:schemeClr>
                </a:solidFill>
              </a:defRPr>
            </a:lvl1pPr>
          </a:lstStyle>
          <a:p>
            <a:pPr marL="320040" lvl="0" indent="-320040" algn="ctr"/>
            <a:r>
              <a:rPr lang="en-US" noProof="0"/>
              <a:t>Section Header</a:t>
            </a:r>
          </a:p>
        </p:txBody>
      </p:sp>
      <p:sp>
        <p:nvSpPr>
          <p:cNvPr id="9" name="Text Placeholder 9">
            <a:extLst>
              <a:ext uri="{FF2B5EF4-FFF2-40B4-BE49-F238E27FC236}">
                <a16:creationId xmlns="" xmlns:a16="http://schemas.microsoft.com/office/drawing/2014/main" id="{4059823C-F505-4D2A-854E-5144BD58A767}"/>
              </a:ext>
            </a:extLst>
          </p:cNvPr>
          <p:cNvSpPr>
            <a:spLocks noGrp="1"/>
          </p:cNvSpPr>
          <p:nvPr>
            <p:ph type="body" sz="quarter" idx="29" hasCustomPrompt="1"/>
          </p:nvPr>
        </p:nvSpPr>
        <p:spPr>
          <a:xfrm>
            <a:off x="9886177" y="2648475"/>
            <a:ext cx="3744286" cy="3744286"/>
          </a:xfrm>
          <a:prstGeom prst="ellipse">
            <a:avLst/>
          </a:prstGeom>
          <a:solidFill>
            <a:schemeClr val="tx1">
              <a:alpha val="10000"/>
            </a:schemeClr>
          </a:solidFill>
        </p:spPr>
        <p:txBody>
          <a:bodyPr vert="horz" lIns="0" tIns="0" rIns="0" bIns="0" rtlCol="0" anchor="ctr">
            <a:noAutofit/>
          </a:bodyPr>
          <a:lstStyle>
            <a:lvl1pPr marL="0" indent="0" algn="ctr">
              <a:buNone/>
              <a:defRPr lang="en-ZA" sz="2160" dirty="0">
                <a:solidFill>
                  <a:schemeClr val="tx1">
                    <a:lumMod val="75000"/>
                    <a:lumOff val="25000"/>
                  </a:schemeClr>
                </a:solidFill>
              </a:defRPr>
            </a:lvl1pPr>
          </a:lstStyle>
          <a:p>
            <a:pPr marL="320040" lvl="0" indent="-320040" algn="ctr"/>
            <a:r>
              <a:rPr lang="en-US" noProof="0"/>
              <a:t>Section Header</a:t>
            </a:r>
          </a:p>
        </p:txBody>
      </p:sp>
      <p:sp>
        <p:nvSpPr>
          <p:cNvPr id="2" name="Title 1">
            <a:extLst>
              <a:ext uri="{FF2B5EF4-FFF2-40B4-BE49-F238E27FC236}">
                <a16:creationId xmlns=""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0" name="Text Placeholder 3">
            <a:extLst>
              <a:ext uri="{FF2B5EF4-FFF2-40B4-BE49-F238E27FC236}">
                <a16:creationId xmlns="" xmlns:a16="http://schemas.microsoft.com/office/drawing/2014/main" id="{B30FA196-A035-4908-BA51-B769293255A9}"/>
              </a:ext>
            </a:extLst>
          </p:cNvPr>
          <p:cNvSpPr>
            <a:spLocks noGrp="1"/>
          </p:cNvSpPr>
          <p:nvPr>
            <p:ph type="body" sz="quarter" idx="30" hasCustomPrompt="1"/>
          </p:nvPr>
        </p:nvSpPr>
        <p:spPr>
          <a:xfrm>
            <a:off x="1990715" y="2646826"/>
            <a:ext cx="3373942" cy="1728000"/>
          </a:xfrm>
          <a:prstGeom prst="rect">
            <a:avLst/>
          </a:prstGeom>
          <a:noFill/>
        </p:spPr>
        <p:txBody>
          <a:bodyPr anchor="b"/>
          <a:lstStyle>
            <a:lvl1pPr marL="0" indent="0" algn="ctr">
              <a:spcBef>
                <a:spcPts val="0"/>
              </a:spcBef>
              <a:spcAft>
                <a:spcPts val="0"/>
              </a:spcAft>
              <a:buNone/>
              <a:defRPr sz="7920">
                <a:solidFill>
                  <a:schemeClr val="tx1">
                    <a:lumMod val="75000"/>
                    <a:lumOff val="25000"/>
                  </a:schemeClr>
                </a:solidFill>
                <a:latin typeface="+mj-lt"/>
              </a:defRPr>
            </a:lvl1pPr>
            <a:lvl2pPr marL="320040" indent="0">
              <a:buNone/>
              <a:defRPr/>
            </a:lvl2pPr>
            <a:lvl3pPr marL="651510" indent="0">
              <a:buNone/>
              <a:defRPr/>
            </a:lvl3pPr>
            <a:lvl4pPr marL="971550" indent="0">
              <a:buNone/>
              <a:defRPr/>
            </a:lvl4pPr>
            <a:lvl5pPr marL="1291590" indent="0">
              <a:buNone/>
              <a:defRPr/>
            </a:lvl5pPr>
          </a:lstStyle>
          <a:p>
            <a:pPr lvl="0"/>
            <a:r>
              <a:rPr lang="en-US" noProof="0"/>
              <a:t>1</a:t>
            </a:r>
          </a:p>
        </p:txBody>
      </p:sp>
      <p:sp>
        <p:nvSpPr>
          <p:cNvPr id="13" name="Text Placeholder 9">
            <a:extLst>
              <a:ext uri="{FF2B5EF4-FFF2-40B4-BE49-F238E27FC236}">
                <a16:creationId xmlns="" xmlns:a16="http://schemas.microsoft.com/office/drawing/2014/main" id="{38F1EEC3-A74E-4124-95F3-D8A27EA3DDFC}"/>
              </a:ext>
            </a:extLst>
          </p:cNvPr>
          <p:cNvSpPr>
            <a:spLocks noGrp="1"/>
          </p:cNvSpPr>
          <p:nvPr>
            <p:ph type="body" sz="quarter" idx="31" hasCustomPrompt="1"/>
          </p:nvPr>
        </p:nvSpPr>
        <p:spPr>
          <a:xfrm>
            <a:off x="6399379" y="2646826"/>
            <a:ext cx="3373942" cy="1728000"/>
          </a:xfrm>
          <a:prstGeom prst="rect">
            <a:avLst/>
          </a:prstGeom>
          <a:noFill/>
        </p:spPr>
        <p:txBody>
          <a:bodyPr vert="horz" lIns="0" tIns="0" rIns="0" bIns="0" rtlCol="0" anchor="b">
            <a:noAutofit/>
          </a:bodyPr>
          <a:lstStyle>
            <a:lvl1pPr marL="0" indent="0" algn="ctr">
              <a:spcBef>
                <a:spcPts val="0"/>
              </a:spcBef>
              <a:spcAft>
                <a:spcPts val="0"/>
              </a:spcAft>
              <a:buNone/>
              <a:defRPr lang="en-ZA" sz="7920" dirty="0">
                <a:solidFill>
                  <a:schemeClr val="tx1">
                    <a:lumMod val="75000"/>
                    <a:lumOff val="25000"/>
                  </a:schemeClr>
                </a:solidFill>
                <a:latin typeface="+mj-lt"/>
              </a:defRPr>
            </a:lvl1pPr>
          </a:lstStyle>
          <a:p>
            <a:pPr marL="320040" lvl="0" indent="-320040" algn="ctr"/>
            <a:r>
              <a:rPr lang="en-US" noProof="0"/>
              <a:t>2</a:t>
            </a:r>
          </a:p>
        </p:txBody>
      </p:sp>
      <p:sp>
        <p:nvSpPr>
          <p:cNvPr id="14" name="Text Placeholder 9">
            <a:extLst>
              <a:ext uri="{FF2B5EF4-FFF2-40B4-BE49-F238E27FC236}">
                <a16:creationId xmlns="" xmlns:a16="http://schemas.microsoft.com/office/drawing/2014/main" id="{744F95B1-3E5D-46C4-846F-01E3035D1A72}"/>
              </a:ext>
            </a:extLst>
          </p:cNvPr>
          <p:cNvSpPr>
            <a:spLocks noGrp="1"/>
          </p:cNvSpPr>
          <p:nvPr>
            <p:ph type="body" sz="quarter" idx="32" hasCustomPrompt="1"/>
          </p:nvPr>
        </p:nvSpPr>
        <p:spPr>
          <a:xfrm>
            <a:off x="10256522" y="2646826"/>
            <a:ext cx="3116452" cy="1728000"/>
          </a:xfrm>
          <a:prstGeom prst="rect">
            <a:avLst/>
          </a:prstGeom>
          <a:noFill/>
        </p:spPr>
        <p:txBody>
          <a:bodyPr vert="horz" lIns="0" tIns="0" rIns="0" bIns="0" rtlCol="0" anchor="b">
            <a:noAutofit/>
          </a:bodyPr>
          <a:lstStyle>
            <a:lvl1pPr marL="0" indent="0" algn="ctr">
              <a:spcBef>
                <a:spcPts val="0"/>
              </a:spcBef>
              <a:spcAft>
                <a:spcPts val="0"/>
              </a:spcAft>
              <a:buNone/>
              <a:defRPr lang="en-ZA" sz="7920" dirty="0">
                <a:solidFill>
                  <a:schemeClr val="tx1">
                    <a:lumMod val="75000"/>
                    <a:lumOff val="25000"/>
                  </a:schemeClr>
                </a:solidFill>
                <a:latin typeface="+mj-lt"/>
              </a:defRPr>
            </a:lvl1pPr>
          </a:lstStyle>
          <a:p>
            <a:pPr marL="320040" lvl="0" indent="-320040" algn="ctr"/>
            <a:r>
              <a:rPr lang="en-US" noProof="0"/>
              <a:t>3</a:t>
            </a:r>
          </a:p>
        </p:txBody>
      </p:sp>
      <p:sp>
        <p:nvSpPr>
          <p:cNvPr id="16" name="Content Placeholder 3">
            <a:extLst>
              <a:ext uri="{FF2B5EF4-FFF2-40B4-BE49-F238E27FC236}">
                <a16:creationId xmlns="" xmlns:a16="http://schemas.microsoft.com/office/drawing/2014/main" id="{39CDA933-12B5-44CD-BD16-C9589DE755EE}"/>
              </a:ext>
            </a:extLst>
          </p:cNvPr>
          <p:cNvSpPr>
            <a:spLocks noGrp="1"/>
          </p:cNvSpPr>
          <p:nvPr>
            <p:ph sz="half" idx="2" hasCustomPrompt="1"/>
          </p:nvPr>
        </p:nvSpPr>
        <p:spPr>
          <a:xfrm>
            <a:off x="2489686" y="5092000"/>
            <a:ext cx="2376000" cy="864000"/>
          </a:xfrm>
        </p:spPr>
        <p:txBody>
          <a:bodyPr/>
          <a:lstStyle>
            <a:lvl1pPr marL="0" indent="0" algn="ctr">
              <a:buFont typeface="Arial" panose="020B0604020202020204" pitchFamily="34" charset="0"/>
              <a:buNone/>
              <a:defRPr sz="1680">
                <a:solidFill>
                  <a:schemeClr val="tx1">
                    <a:lumMod val="75000"/>
                    <a:lumOff val="25000"/>
                  </a:schemeClr>
                </a:solidFill>
              </a:defRPr>
            </a:lvl1pPr>
          </a:lstStyle>
          <a:p>
            <a:pPr lvl="0"/>
            <a:r>
              <a:rPr lang="en-US" noProof="0"/>
              <a:t>Section Description</a:t>
            </a:r>
          </a:p>
        </p:txBody>
      </p:sp>
      <p:sp>
        <p:nvSpPr>
          <p:cNvPr id="17" name="Text Placeholder 5">
            <a:extLst>
              <a:ext uri="{FF2B5EF4-FFF2-40B4-BE49-F238E27FC236}">
                <a16:creationId xmlns="" xmlns:a16="http://schemas.microsoft.com/office/drawing/2014/main" id="{9751FCE0-5FA8-4E25-A4E7-8B2901F69491}"/>
              </a:ext>
            </a:extLst>
          </p:cNvPr>
          <p:cNvSpPr>
            <a:spLocks noGrp="1"/>
          </p:cNvSpPr>
          <p:nvPr>
            <p:ph type="body" sz="quarter" idx="12" hasCustomPrompt="1"/>
          </p:nvPr>
        </p:nvSpPr>
        <p:spPr>
          <a:xfrm>
            <a:off x="6898350" y="5092000"/>
            <a:ext cx="2376000" cy="864000"/>
          </a:xfrm>
        </p:spPr>
        <p:txBody>
          <a:bodyPr/>
          <a:lstStyle>
            <a:lvl1pPr marL="0" indent="0" algn="ctr">
              <a:buFont typeface="Arial" panose="020B0604020202020204" pitchFamily="34" charset="0"/>
              <a:buNone/>
              <a:defRPr sz="1680">
                <a:solidFill>
                  <a:schemeClr val="tx1">
                    <a:lumMod val="75000"/>
                    <a:lumOff val="25000"/>
                  </a:schemeClr>
                </a:solidFill>
              </a:defRPr>
            </a:lvl1pPr>
          </a:lstStyle>
          <a:p>
            <a:pPr lvl="0"/>
            <a:r>
              <a:rPr lang="en-US" noProof="0"/>
              <a:t>Section Description</a:t>
            </a:r>
          </a:p>
        </p:txBody>
      </p:sp>
      <p:sp>
        <p:nvSpPr>
          <p:cNvPr id="18" name="Text Placeholder 9">
            <a:extLst>
              <a:ext uri="{FF2B5EF4-FFF2-40B4-BE49-F238E27FC236}">
                <a16:creationId xmlns="" xmlns:a16="http://schemas.microsoft.com/office/drawing/2014/main" id="{0D97BC04-5B6C-4CFD-8184-7637C9A8F8E4}"/>
              </a:ext>
            </a:extLst>
          </p:cNvPr>
          <p:cNvSpPr>
            <a:spLocks noGrp="1"/>
          </p:cNvSpPr>
          <p:nvPr>
            <p:ph type="body" sz="quarter" idx="13" hasCustomPrompt="1"/>
          </p:nvPr>
        </p:nvSpPr>
        <p:spPr>
          <a:xfrm>
            <a:off x="10570320" y="5092000"/>
            <a:ext cx="2376000" cy="864000"/>
          </a:xfrm>
        </p:spPr>
        <p:txBody>
          <a:bodyPr/>
          <a:lstStyle>
            <a:lvl1pPr marL="0" indent="0" algn="ctr">
              <a:buFont typeface="Arial" panose="020B0604020202020204" pitchFamily="34" charset="0"/>
              <a:buNone/>
              <a:defRPr sz="1680">
                <a:solidFill>
                  <a:schemeClr val="tx1">
                    <a:lumMod val="75000"/>
                    <a:lumOff val="25000"/>
                  </a:schemeClr>
                </a:solidFill>
              </a:defRPr>
            </a:lvl1pPr>
          </a:lstStyle>
          <a:p>
            <a:pPr lvl="0"/>
            <a:r>
              <a:rPr lang="en-US" noProof="0"/>
              <a:t>Section Description</a:t>
            </a:r>
          </a:p>
        </p:txBody>
      </p:sp>
      <p:sp>
        <p:nvSpPr>
          <p:cNvPr id="22" name="Text Placeholder 5">
            <a:extLst>
              <a:ext uri="{FF2B5EF4-FFF2-40B4-BE49-F238E27FC236}">
                <a16:creationId xmlns="" xmlns:a16="http://schemas.microsoft.com/office/drawing/2014/main" id="{E7A8CB18-EF35-4644-9DDB-02D8B65EA55E}"/>
              </a:ext>
            </a:extLst>
          </p:cNvPr>
          <p:cNvSpPr>
            <a:spLocks noGrp="1"/>
          </p:cNvSpPr>
          <p:nvPr>
            <p:ph type="body" sz="quarter" idx="33" hasCustomPrompt="1"/>
          </p:nvPr>
        </p:nvSpPr>
        <p:spPr>
          <a:xfrm>
            <a:off x="518160" y="1209600"/>
            <a:ext cx="13607416" cy="432000"/>
          </a:xfrm>
        </p:spPr>
        <p:txBody>
          <a:bodyPr/>
          <a:lstStyle>
            <a:lvl1pPr marL="0" indent="0">
              <a:buNone/>
              <a:defRPr/>
            </a:lvl1pPr>
            <a:lvl2pPr marL="320040" indent="0">
              <a:buNone/>
              <a:defRPr/>
            </a:lvl2pPr>
            <a:lvl3pPr marL="651510" indent="0">
              <a:buNone/>
              <a:defRPr/>
            </a:lvl3pPr>
            <a:lvl4pPr marL="971550" indent="0">
              <a:buNone/>
              <a:defRPr/>
            </a:lvl4pPr>
            <a:lvl5pPr marL="1291590" indent="0">
              <a:buNone/>
              <a:defRPr/>
            </a:lvl5pPr>
          </a:lstStyle>
          <a:p>
            <a:pPr lvl="0"/>
            <a:r>
              <a:rPr lang="en-US" noProof="0"/>
              <a:t>Subtitle</a:t>
            </a:r>
          </a:p>
        </p:txBody>
      </p:sp>
    </p:spTree>
    <p:extLst>
      <p:ext uri="{BB962C8B-B14F-4D97-AF65-F5344CB8AC3E}">
        <p14:creationId xmlns:p14="http://schemas.microsoft.com/office/powerpoint/2010/main" val="3897170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436FA5D-088F-4BDE-ABD2-A640A8610900}"/>
              </a:ext>
            </a:extLst>
          </p:cNvPr>
          <p:cNvCxnSpPr/>
          <p:nvPr userDrawn="1"/>
        </p:nvCxnSpPr>
        <p:spPr>
          <a:xfrm>
            <a:off x="7315200" y="1583707"/>
            <a:ext cx="0" cy="553212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7EF5211B-014A-4E6E-98C7-FDAF7855316F}"/>
              </a:ext>
            </a:extLst>
          </p:cNvPr>
          <p:cNvSpPr>
            <a:spLocks noGrp="1"/>
          </p:cNvSpPr>
          <p:nvPr>
            <p:ph type="title"/>
          </p:nvPr>
        </p:nvSpPr>
        <p:spPr>
          <a:xfrm>
            <a:off x="518400" y="518400"/>
            <a:ext cx="13608000" cy="518400"/>
          </a:xfrm>
        </p:spPr>
        <p:txBody>
          <a:bodyPr/>
          <a:lstStyle/>
          <a:p>
            <a:r>
              <a:rPr lang="en-US" noProof="0"/>
              <a:t>Click to edit Master title style</a:t>
            </a:r>
          </a:p>
        </p:txBody>
      </p:sp>
      <p:sp>
        <p:nvSpPr>
          <p:cNvPr id="6" name="Footer Placeholder 5">
            <a:extLst>
              <a:ext uri="{FF2B5EF4-FFF2-40B4-BE49-F238E27FC236}">
                <a16:creationId xmlns="" xmlns:a16="http://schemas.microsoft.com/office/drawing/2014/main" id="{5356FC21-A32D-44DC-BED7-08CEBB3B9090}"/>
              </a:ext>
            </a:extLst>
          </p:cNvPr>
          <p:cNvSpPr>
            <a:spLocks noGrp="1"/>
          </p:cNvSpPr>
          <p:nvPr>
            <p:ph type="ftr" sz="quarter" idx="10"/>
          </p:nvPr>
        </p:nvSpPr>
        <p:spPr/>
        <p:txBody>
          <a:bodyPr/>
          <a:lstStyle/>
          <a:p>
            <a:r>
              <a:rPr lang="en-US" noProof="0" dirty="0"/>
              <a:t>Add a footer</a:t>
            </a:r>
          </a:p>
        </p:txBody>
      </p:sp>
      <p:sp>
        <p:nvSpPr>
          <p:cNvPr id="7" name="Slide Number Placeholder 6">
            <a:extLst>
              <a:ext uri="{FF2B5EF4-FFF2-40B4-BE49-F238E27FC236}">
                <a16:creationId xmlns=""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cxnSp>
        <p:nvCxnSpPr>
          <p:cNvPr id="8" name="Straight Connector 7">
            <a:extLst>
              <a:ext uri="{FF2B5EF4-FFF2-40B4-BE49-F238E27FC236}">
                <a16:creationId xmlns="" xmlns:a16="http://schemas.microsoft.com/office/drawing/2014/main" id="{0C2BCB80-6997-4274-AAFE-65C2CCFFFD10}"/>
              </a:ext>
            </a:extLst>
          </p:cNvPr>
          <p:cNvCxnSpPr>
            <a:cxnSpLocks/>
          </p:cNvCxnSpPr>
          <p:nvPr userDrawn="1"/>
        </p:nvCxnSpPr>
        <p:spPr>
          <a:xfrm flipH="1">
            <a:off x="518400" y="4349767"/>
            <a:ext cx="13608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 xmlns:a16="http://schemas.microsoft.com/office/drawing/2014/main" id="{9A1FC84B-8A06-4879-86ED-47E43AAC9888}"/>
              </a:ext>
            </a:extLst>
          </p:cNvPr>
          <p:cNvSpPr>
            <a:spLocks noGrp="1"/>
          </p:cNvSpPr>
          <p:nvPr>
            <p:ph type="body" sz="quarter" idx="12" hasCustomPrompt="1"/>
          </p:nvPr>
        </p:nvSpPr>
        <p:spPr>
          <a:xfrm>
            <a:off x="6134400" y="1141216"/>
            <a:ext cx="2376000" cy="302400"/>
          </a:xfrm>
        </p:spPr>
        <p:txBody>
          <a:bodyPr/>
          <a:lstStyle>
            <a:lvl1pPr marL="0" indent="0" algn="ctr">
              <a:buFont typeface="Arial" panose="020B0604020202020204" pitchFamily="34" charset="0"/>
              <a:buNone/>
              <a:defRPr sz="168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 xmlns:a16="http://schemas.microsoft.com/office/drawing/2014/main" id="{4B975678-3DFA-4D26-9CF6-01294F7259E4}"/>
              </a:ext>
            </a:extLst>
          </p:cNvPr>
          <p:cNvSpPr>
            <a:spLocks noGrp="1"/>
          </p:cNvSpPr>
          <p:nvPr>
            <p:ph type="body" sz="quarter" idx="13" hasCustomPrompt="1"/>
          </p:nvPr>
        </p:nvSpPr>
        <p:spPr>
          <a:xfrm>
            <a:off x="6127200" y="7255920"/>
            <a:ext cx="2376000" cy="302400"/>
          </a:xfrm>
        </p:spPr>
        <p:txBody>
          <a:bodyPr/>
          <a:lstStyle>
            <a:lvl1pPr marL="0" indent="0" algn="ctr">
              <a:buFont typeface="Arial" panose="020B0604020202020204" pitchFamily="34" charset="0"/>
              <a:buNone/>
              <a:defRPr sz="1680">
                <a:solidFill>
                  <a:schemeClr val="tx1">
                    <a:lumMod val="75000"/>
                    <a:lumOff val="25000"/>
                  </a:schemeClr>
                </a:solidFill>
              </a:defRPr>
            </a:lvl1pPr>
          </a:lstStyle>
          <a:p>
            <a:pPr lvl="0"/>
            <a:r>
              <a:rPr lang="en-US" noProof="0"/>
              <a:t>Quadrant Title</a:t>
            </a:r>
          </a:p>
        </p:txBody>
      </p:sp>
      <p:sp>
        <p:nvSpPr>
          <p:cNvPr id="13" name="Text Placeholder 5">
            <a:extLst>
              <a:ext uri="{FF2B5EF4-FFF2-40B4-BE49-F238E27FC236}">
                <a16:creationId xmlns="" xmlns:a16="http://schemas.microsoft.com/office/drawing/2014/main" id="{8B55997C-0304-482F-A7C3-8E50C8ED55D7}"/>
              </a:ext>
            </a:extLst>
          </p:cNvPr>
          <p:cNvSpPr>
            <a:spLocks noGrp="1"/>
          </p:cNvSpPr>
          <p:nvPr>
            <p:ph type="body" sz="quarter" idx="14" hasCustomPrompt="1"/>
          </p:nvPr>
        </p:nvSpPr>
        <p:spPr>
          <a:xfrm>
            <a:off x="518400" y="3912472"/>
            <a:ext cx="2376000" cy="302400"/>
          </a:xfrm>
        </p:spPr>
        <p:txBody>
          <a:bodyPr/>
          <a:lstStyle>
            <a:lvl1pPr marL="0" indent="0" algn="l">
              <a:buFont typeface="Arial" panose="020B0604020202020204" pitchFamily="34" charset="0"/>
              <a:buNone/>
              <a:defRPr sz="1680">
                <a:solidFill>
                  <a:schemeClr val="tx1">
                    <a:lumMod val="75000"/>
                    <a:lumOff val="25000"/>
                  </a:schemeClr>
                </a:solidFill>
              </a:defRPr>
            </a:lvl1pPr>
          </a:lstStyle>
          <a:p>
            <a:pPr lvl="0"/>
            <a:r>
              <a:rPr lang="en-US" noProof="0"/>
              <a:t>Quadrant Title</a:t>
            </a:r>
          </a:p>
        </p:txBody>
      </p:sp>
      <p:sp>
        <p:nvSpPr>
          <p:cNvPr id="14" name="Text Placeholder 5">
            <a:extLst>
              <a:ext uri="{FF2B5EF4-FFF2-40B4-BE49-F238E27FC236}">
                <a16:creationId xmlns="" xmlns:a16="http://schemas.microsoft.com/office/drawing/2014/main" id="{E26AB0A6-DA7A-4EA3-9528-68FDBA8BF358}"/>
              </a:ext>
            </a:extLst>
          </p:cNvPr>
          <p:cNvSpPr>
            <a:spLocks noGrp="1"/>
          </p:cNvSpPr>
          <p:nvPr>
            <p:ph type="body" sz="quarter" idx="15" hasCustomPrompt="1"/>
          </p:nvPr>
        </p:nvSpPr>
        <p:spPr>
          <a:xfrm>
            <a:off x="11750401" y="3912472"/>
            <a:ext cx="2376000" cy="302400"/>
          </a:xfrm>
        </p:spPr>
        <p:txBody>
          <a:bodyPr/>
          <a:lstStyle>
            <a:lvl1pPr marL="0" indent="0" algn="r">
              <a:buFont typeface="Arial" panose="020B0604020202020204" pitchFamily="34" charset="0"/>
              <a:buNone/>
              <a:defRPr sz="1680">
                <a:solidFill>
                  <a:schemeClr val="tx1">
                    <a:lumMod val="75000"/>
                    <a:lumOff val="25000"/>
                  </a:schemeClr>
                </a:solidFill>
              </a:defRPr>
            </a:lvl1pPr>
          </a:lstStyle>
          <a:p>
            <a:pPr lvl="0"/>
            <a:r>
              <a:rPr lang="en-US" noProof="0"/>
              <a:t>Quadrant Title</a:t>
            </a:r>
          </a:p>
        </p:txBody>
      </p:sp>
    </p:spTree>
    <p:extLst>
      <p:ext uri="{BB962C8B-B14F-4D97-AF65-F5344CB8AC3E}">
        <p14:creationId xmlns:p14="http://schemas.microsoft.com/office/powerpoint/2010/main" val="966920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 xmlns:a16="http://schemas.microsoft.com/office/drawing/2014/main" id="{BE06229A-0702-4CD6-B5F1-0DC746CC4F18}"/>
              </a:ext>
            </a:extLst>
          </p:cNvPr>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Tree>
    <p:extLst>
      <p:ext uri="{BB962C8B-B14F-4D97-AF65-F5344CB8AC3E}">
        <p14:creationId xmlns:p14="http://schemas.microsoft.com/office/powerpoint/2010/main" val="150211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E51FED-0A73-4769-96A2-4C362E5D9DE0}"/>
              </a:ext>
            </a:extLst>
          </p:cNvPr>
          <p:cNvSpPr>
            <a:spLocks noGrp="1"/>
          </p:cNvSpPr>
          <p:nvPr>
            <p:ph type="title"/>
          </p:nvPr>
        </p:nvSpPr>
        <p:spPr>
          <a:xfrm>
            <a:off x="518400" y="518400"/>
            <a:ext cx="13608000" cy="518400"/>
          </a:xfrm>
        </p:spPr>
        <p:txBody>
          <a:bodyPr/>
          <a:lstStyle/>
          <a:p>
            <a:r>
              <a:rPr lang="en-US" noProof="0"/>
              <a:t>Click to edit Master title style</a:t>
            </a:r>
          </a:p>
        </p:txBody>
      </p:sp>
      <p:sp>
        <p:nvSpPr>
          <p:cNvPr id="3" name="Content Placeholder 2">
            <a:extLst>
              <a:ext uri="{FF2B5EF4-FFF2-40B4-BE49-F238E27FC236}">
                <a16:creationId xmlns="" xmlns:a16="http://schemas.microsoft.com/office/drawing/2014/main" id="{E455B16D-31A1-4D28-ADC4-0BDEF4E07DFF}"/>
              </a:ext>
            </a:extLst>
          </p:cNvPr>
          <p:cNvSpPr>
            <a:spLocks noGrp="1"/>
          </p:cNvSpPr>
          <p:nvPr>
            <p:ph sz="half" idx="1" hasCustomPrompt="1"/>
          </p:nvPr>
        </p:nvSpPr>
        <p:spPr>
          <a:xfrm>
            <a:off x="518400" y="2073600"/>
            <a:ext cx="6566400" cy="522160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 xmlns:a16="http://schemas.microsoft.com/office/drawing/2014/main" id="{AC4D4C6E-0D63-44CE-B0B4-BAA8F101EAFF}"/>
              </a:ext>
            </a:extLst>
          </p:cNvPr>
          <p:cNvSpPr>
            <a:spLocks noGrp="1"/>
          </p:cNvSpPr>
          <p:nvPr>
            <p:ph sz="half" idx="2" hasCustomPrompt="1"/>
          </p:nvPr>
        </p:nvSpPr>
        <p:spPr>
          <a:xfrm>
            <a:off x="7560000" y="2073600"/>
            <a:ext cx="6566400" cy="522160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 xmlns:a16="http://schemas.microsoft.com/office/drawing/2014/main" id="{43C0B96F-9D35-4001-9F9C-1A7004D61F3D}"/>
              </a:ext>
            </a:extLst>
          </p:cNvPr>
          <p:cNvSpPr>
            <a:spLocks noGrp="1"/>
          </p:cNvSpPr>
          <p:nvPr>
            <p:ph type="ftr" sz="quarter" idx="10"/>
          </p:nvPr>
        </p:nvSpPr>
        <p:spPr/>
        <p:txBody>
          <a:bodyPr/>
          <a:lstStyle/>
          <a:p>
            <a:r>
              <a:rPr lang="en-US" noProof="0" dirty="0"/>
              <a:t>Add a footer</a:t>
            </a:r>
          </a:p>
        </p:txBody>
      </p:sp>
      <p:sp>
        <p:nvSpPr>
          <p:cNvPr id="9" name="Slide Number Placeholder 8">
            <a:extLst>
              <a:ext uri="{FF2B5EF4-FFF2-40B4-BE49-F238E27FC236}">
                <a16:creationId xmlns="" xmlns:a16="http://schemas.microsoft.com/office/drawing/2014/main" id="{A1C915CA-DB91-4B68-8DB8-2745ADA58582}"/>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Tree>
    <p:extLst>
      <p:ext uri="{BB962C8B-B14F-4D97-AF65-F5344CB8AC3E}">
        <p14:creationId xmlns:p14="http://schemas.microsoft.com/office/powerpoint/2010/main" val="4050061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615908-D8D7-48AF-8B8F-21B88B87DDF2}"/>
              </a:ext>
            </a:extLst>
          </p:cNvPr>
          <p:cNvSpPr>
            <a:spLocks noGrp="1"/>
          </p:cNvSpPr>
          <p:nvPr>
            <p:ph type="title"/>
          </p:nvPr>
        </p:nvSpPr>
        <p:spPr>
          <a:xfrm>
            <a:off x="518400" y="518400"/>
            <a:ext cx="13608000" cy="518400"/>
          </a:xfrm>
        </p:spPr>
        <p:txBody>
          <a:bodyPr/>
          <a:lstStyle/>
          <a:p>
            <a:r>
              <a:rPr lang="en-US" noProof="0"/>
              <a:t>Click to edit Master title style</a:t>
            </a:r>
          </a:p>
        </p:txBody>
      </p:sp>
      <p:sp>
        <p:nvSpPr>
          <p:cNvPr id="4" name="Content Placeholder 3">
            <a:extLst>
              <a:ext uri="{FF2B5EF4-FFF2-40B4-BE49-F238E27FC236}">
                <a16:creationId xmlns="" xmlns:a16="http://schemas.microsoft.com/office/drawing/2014/main" id="{60B617A5-FA6C-44C9-ABCB-DCA5D4615EC7}"/>
              </a:ext>
            </a:extLst>
          </p:cNvPr>
          <p:cNvSpPr>
            <a:spLocks noGrp="1"/>
          </p:cNvSpPr>
          <p:nvPr>
            <p:ph sz="half" idx="2" hasCustomPrompt="1"/>
          </p:nvPr>
        </p:nvSpPr>
        <p:spPr>
          <a:xfrm>
            <a:off x="518400" y="2653023"/>
            <a:ext cx="6566400" cy="464218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5">
            <a:extLst>
              <a:ext uri="{FF2B5EF4-FFF2-40B4-BE49-F238E27FC236}">
                <a16:creationId xmlns="" xmlns:a16="http://schemas.microsoft.com/office/drawing/2014/main" id="{0A122ACD-5C8B-4CDA-89C5-565C88865B50}"/>
              </a:ext>
            </a:extLst>
          </p:cNvPr>
          <p:cNvSpPr>
            <a:spLocks noGrp="1"/>
          </p:cNvSpPr>
          <p:nvPr>
            <p:ph sz="quarter" idx="4" hasCustomPrompt="1"/>
          </p:nvPr>
        </p:nvSpPr>
        <p:spPr>
          <a:xfrm>
            <a:off x="7560000" y="2653023"/>
            <a:ext cx="6566400" cy="464218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9">
            <a:extLst>
              <a:ext uri="{FF2B5EF4-FFF2-40B4-BE49-F238E27FC236}">
                <a16:creationId xmlns="" xmlns:a16="http://schemas.microsoft.com/office/drawing/2014/main" id="{43614A35-31E3-40DA-85DD-07B207690717}"/>
              </a:ext>
            </a:extLst>
          </p:cNvPr>
          <p:cNvSpPr>
            <a:spLocks noGrp="1"/>
          </p:cNvSpPr>
          <p:nvPr>
            <p:ph type="ftr" sz="quarter" idx="10"/>
          </p:nvPr>
        </p:nvSpPr>
        <p:spPr/>
        <p:txBody>
          <a:bodyPr/>
          <a:lstStyle/>
          <a:p>
            <a:r>
              <a:rPr lang="en-US" noProof="0" dirty="0"/>
              <a:t>Add a footer</a:t>
            </a:r>
          </a:p>
        </p:txBody>
      </p:sp>
      <p:sp>
        <p:nvSpPr>
          <p:cNvPr id="11" name="Slide Number Placeholder 10">
            <a:extLst>
              <a:ext uri="{FF2B5EF4-FFF2-40B4-BE49-F238E27FC236}">
                <a16:creationId xmlns="" xmlns:a16="http://schemas.microsoft.com/office/drawing/2014/main" id="{B171800C-9F25-4694-879B-16A1F7BBAA77}"/>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cxnSp>
        <p:nvCxnSpPr>
          <p:cNvPr id="12" name="Straight Connector 11" title="Divider Line">
            <a:extLst>
              <a:ext uri="{FF2B5EF4-FFF2-40B4-BE49-F238E27FC236}">
                <a16:creationId xmlns="" xmlns:a16="http://schemas.microsoft.com/office/drawing/2014/main" id="{03063CBE-E62B-44CB-9B45-D39B595FE2AF}"/>
              </a:ext>
            </a:extLst>
          </p:cNvPr>
          <p:cNvCxnSpPr>
            <a:cxnSpLocks/>
          </p:cNvCxnSpPr>
          <p:nvPr userDrawn="1"/>
        </p:nvCxnSpPr>
        <p:spPr>
          <a:xfrm>
            <a:off x="539219" y="2591999"/>
            <a:ext cx="505692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Divider Line">
            <a:extLst>
              <a:ext uri="{FF2B5EF4-FFF2-40B4-BE49-F238E27FC236}">
                <a16:creationId xmlns="" xmlns:a16="http://schemas.microsoft.com/office/drawing/2014/main" id="{0EA58CA1-D7A1-4089-B687-193C35202523}"/>
              </a:ext>
            </a:extLst>
          </p:cNvPr>
          <p:cNvCxnSpPr>
            <a:cxnSpLocks/>
          </p:cNvCxnSpPr>
          <p:nvPr userDrawn="1"/>
        </p:nvCxnSpPr>
        <p:spPr>
          <a:xfrm>
            <a:off x="7575240" y="2591999"/>
            <a:ext cx="505692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 xmlns:a16="http://schemas.microsoft.com/office/drawing/2014/main" id="{A1844C96-F6D4-4E32-8A11-B1815109D205}"/>
              </a:ext>
            </a:extLst>
          </p:cNvPr>
          <p:cNvSpPr>
            <a:spLocks noGrp="1"/>
          </p:cNvSpPr>
          <p:nvPr>
            <p:ph type="body" idx="1" hasCustomPrompt="1"/>
          </p:nvPr>
        </p:nvSpPr>
        <p:spPr>
          <a:xfrm>
            <a:off x="518400" y="1984830"/>
            <a:ext cx="6566400" cy="546146"/>
          </a:xfrm>
        </p:spPr>
        <p:txBody>
          <a:bodyPr anchor="b"/>
          <a:lstStyle>
            <a:lvl1pPr marL="0" indent="0">
              <a:buNone/>
              <a:defRPr sz="2400" b="1">
                <a:solidFill>
                  <a:schemeClr val="tx1"/>
                </a:solidFill>
                <a:latin typeface="+mj-lt"/>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noProof="0"/>
              <a:t>Edit Master text styles</a:t>
            </a:r>
          </a:p>
        </p:txBody>
      </p:sp>
      <p:sp>
        <p:nvSpPr>
          <p:cNvPr id="15" name="Text Placeholder 4">
            <a:extLst>
              <a:ext uri="{FF2B5EF4-FFF2-40B4-BE49-F238E27FC236}">
                <a16:creationId xmlns="" xmlns:a16="http://schemas.microsoft.com/office/drawing/2014/main" id="{EA0BCCC6-F846-426B-B421-41B835224F43}"/>
              </a:ext>
            </a:extLst>
          </p:cNvPr>
          <p:cNvSpPr>
            <a:spLocks noGrp="1"/>
          </p:cNvSpPr>
          <p:nvPr>
            <p:ph type="body" sz="quarter" idx="3" hasCustomPrompt="1"/>
          </p:nvPr>
        </p:nvSpPr>
        <p:spPr>
          <a:xfrm>
            <a:off x="7575240" y="1984830"/>
            <a:ext cx="6551160" cy="546146"/>
          </a:xfrm>
        </p:spPr>
        <p:txBody>
          <a:bodyPr anchor="b"/>
          <a:lstStyle>
            <a:lvl1pPr marL="0" indent="0">
              <a:buNone/>
              <a:defRPr sz="2400" b="1">
                <a:solidFill>
                  <a:schemeClr val="tx1"/>
                </a:solidFill>
                <a:latin typeface="+mj-lt"/>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noProof="0"/>
              <a:t>Edit Master text styles</a:t>
            </a:r>
          </a:p>
        </p:txBody>
      </p:sp>
    </p:spTree>
    <p:extLst>
      <p:ext uri="{BB962C8B-B14F-4D97-AF65-F5344CB8AC3E}">
        <p14:creationId xmlns:p14="http://schemas.microsoft.com/office/powerpoint/2010/main" val="553097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FF5B2679-5029-4692-A1C7-099E7A583624}"/>
              </a:ext>
            </a:extLst>
          </p:cNvPr>
          <p:cNvSpPr>
            <a:spLocks noGrp="1"/>
          </p:cNvSpPr>
          <p:nvPr>
            <p:ph idx="14" hasCustomPrompt="1"/>
          </p:nvPr>
        </p:nvSpPr>
        <p:spPr>
          <a:xfrm>
            <a:off x="518400" y="2937600"/>
            <a:ext cx="4320000" cy="4357606"/>
          </a:xfrm>
          <a:solidFill>
            <a:schemeClr val="bg1">
              <a:lumMod val="95000"/>
            </a:schemeClr>
          </a:solidFill>
          <a:ln>
            <a:solidFill>
              <a:schemeClr val="bg1">
                <a:lumMod val="85000"/>
              </a:schemeClr>
            </a:solidFill>
          </a:ln>
        </p:spPr>
        <p:txBody>
          <a:bodyPr lIns="136800" tIns="252000" rIns="136800"/>
          <a:lstStyle>
            <a:lvl1pPr marL="320040" indent="-32004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 xmlns:a16="http://schemas.microsoft.com/office/drawing/2014/main" id="{1B5AA133-C824-4B4A-96F4-D48A58E222DA}"/>
              </a:ext>
            </a:extLst>
          </p:cNvPr>
          <p:cNvSpPr>
            <a:spLocks noGrp="1"/>
          </p:cNvSpPr>
          <p:nvPr>
            <p:ph idx="15" hasCustomPrompt="1"/>
          </p:nvPr>
        </p:nvSpPr>
        <p:spPr>
          <a:xfrm>
            <a:off x="5162400" y="2937600"/>
            <a:ext cx="4320000" cy="4357606"/>
          </a:xfrm>
          <a:solidFill>
            <a:schemeClr val="bg1">
              <a:lumMod val="95000"/>
            </a:schemeClr>
          </a:solidFill>
          <a:ln>
            <a:solidFill>
              <a:schemeClr val="bg1">
                <a:lumMod val="85000"/>
              </a:schemeClr>
            </a:solidFill>
          </a:ln>
        </p:spPr>
        <p:txBody>
          <a:bodyPr lIns="136800" tIns="252000" rIns="136800"/>
          <a:lstStyle>
            <a:lvl1pPr marL="320040" indent="-32004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 xmlns:a16="http://schemas.microsoft.com/office/drawing/2014/main" id="{388A40C4-1887-4DBA-90FF-4CF89932DA57}"/>
              </a:ext>
            </a:extLst>
          </p:cNvPr>
          <p:cNvSpPr>
            <a:spLocks noGrp="1"/>
          </p:cNvSpPr>
          <p:nvPr>
            <p:ph idx="16" hasCustomPrompt="1"/>
          </p:nvPr>
        </p:nvSpPr>
        <p:spPr>
          <a:xfrm>
            <a:off x="9806400" y="2937600"/>
            <a:ext cx="4320000" cy="4357606"/>
          </a:xfrm>
          <a:solidFill>
            <a:schemeClr val="bg1">
              <a:lumMod val="95000"/>
            </a:schemeClr>
          </a:solidFill>
          <a:ln>
            <a:solidFill>
              <a:schemeClr val="bg1">
                <a:lumMod val="85000"/>
              </a:schemeClr>
            </a:solidFill>
          </a:ln>
        </p:spPr>
        <p:txBody>
          <a:bodyPr lIns="136800" tIns="252000" rIns="136800"/>
          <a:lstStyle>
            <a:lvl1pPr marL="320040" indent="-32004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 xmlns:a16="http://schemas.microsoft.com/office/drawing/2014/main" id="{E8A85E10-5A18-4C86-8310-FA9CF8DF8AB5}"/>
              </a:ext>
            </a:extLst>
          </p:cNvPr>
          <p:cNvSpPr>
            <a:spLocks noGrp="1"/>
          </p:cNvSpPr>
          <p:nvPr>
            <p:ph type="title"/>
          </p:nvPr>
        </p:nvSpPr>
        <p:spPr>
          <a:xfrm>
            <a:off x="518400" y="518400"/>
            <a:ext cx="13608000" cy="518400"/>
          </a:xfrm>
        </p:spPr>
        <p:txBody>
          <a:bodyPr/>
          <a:lstStyle/>
          <a:p>
            <a:r>
              <a:rPr lang="en-US" noProof="0"/>
              <a:t>Click to edit Master title style</a:t>
            </a:r>
          </a:p>
        </p:txBody>
      </p:sp>
      <p:sp>
        <p:nvSpPr>
          <p:cNvPr id="3" name="Content Placeholder 2">
            <a:extLst>
              <a:ext uri="{FF2B5EF4-FFF2-40B4-BE49-F238E27FC236}">
                <a16:creationId xmlns="" xmlns:a16="http://schemas.microsoft.com/office/drawing/2014/main" id="{BE06229A-0702-4CD6-B5F1-0DC746CC4F18}"/>
              </a:ext>
            </a:extLst>
          </p:cNvPr>
          <p:cNvSpPr>
            <a:spLocks noGrp="1"/>
          </p:cNvSpPr>
          <p:nvPr>
            <p:ph idx="1" hasCustomPrompt="1"/>
          </p:nvPr>
        </p:nvSpPr>
        <p:spPr>
          <a:xfrm>
            <a:off x="518400" y="2073600"/>
            <a:ext cx="4320000" cy="864000"/>
          </a:xfrm>
          <a:solidFill>
            <a:schemeClr val="tx1">
              <a:lumMod val="75000"/>
              <a:lumOff val="25000"/>
            </a:schemeClr>
          </a:solidFill>
          <a:ln w="28575">
            <a:solidFill>
              <a:schemeClr val="accent3"/>
            </a:solidFill>
          </a:ln>
        </p:spPr>
        <p:txBody>
          <a:bodyPr lIns="108000" tIns="36000" rIns="108000" bIns="36000" anchor="ctr"/>
          <a:lstStyle>
            <a:lvl1pPr marL="0" indent="0" algn="ctr">
              <a:buNone/>
              <a:defRPr>
                <a:solidFill>
                  <a:schemeClr val="bg1"/>
                </a:solidFill>
              </a:defRPr>
            </a:lvl1pPr>
          </a:lstStyle>
          <a:p>
            <a:pPr lvl="0"/>
            <a:r>
              <a:rPr lang="en-US" noProof="0"/>
              <a:t>Section 1 Title</a:t>
            </a:r>
          </a:p>
        </p:txBody>
      </p:sp>
      <p:sp>
        <p:nvSpPr>
          <p:cNvPr id="7" name="Footer Placeholder 6">
            <a:extLst>
              <a:ext uri="{FF2B5EF4-FFF2-40B4-BE49-F238E27FC236}">
                <a16:creationId xmlns=""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6" name="Content Placeholder 2">
            <a:extLst>
              <a:ext uri="{FF2B5EF4-FFF2-40B4-BE49-F238E27FC236}">
                <a16:creationId xmlns="" xmlns:a16="http://schemas.microsoft.com/office/drawing/2014/main" id="{43CF4B74-3202-48D6-B573-AA3882B039F4}"/>
              </a:ext>
            </a:extLst>
          </p:cNvPr>
          <p:cNvSpPr>
            <a:spLocks noGrp="1"/>
          </p:cNvSpPr>
          <p:nvPr>
            <p:ph idx="12" hasCustomPrompt="1"/>
          </p:nvPr>
        </p:nvSpPr>
        <p:spPr>
          <a:xfrm>
            <a:off x="5162400" y="2073600"/>
            <a:ext cx="4320000" cy="864000"/>
          </a:xfrm>
          <a:solidFill>
            <a:schemeClr val="tx1">
              <a:lumMod val="75000"/>
              <a:lumOff val="25000"/>
            </a:schemeClr>
          </a:solidFill>
          <a:ln w="28575">
            <a:solidFill>
              <a:schemeClr val="accent2"/>
            </a:solidFill>
          </a:ln>
        </p:spPr>
        <p:txBody>
          <a:bodyPr lIns="108000" tIns="36000" rIns="108000" bIns="36000" anchor="ctr"/>
          <a:lstStyle>
            <a:lvl1pPr marL="0" indent="0" algn="ctr">
              <a:buNone/>
              <a:defRPr>
                <a:solidFill>
                  <a:schemeClr val="bg1"/>
                </a:solidFill>
              </a:defRPr>
            </a:lvl1pPr>
          </a:lstStyle>
          <a:p>
            <a:pPr lvl="0"/>
            <a:r>
              <a:rPr lang="en-US" noProof="0"/>
              <a:t>Section 2 Title</a:t>
            </a:r>
          </a:p>
        </p:txBody>
      </p:sp>
      <p:sp>
        <p:nvSpPr>
          <p:cNvPr id="9" name="Content Placeholder 2">
            <a:extLst>
              <a:ext uri="{FF2B5EF4-FFF2-40B4-BE49-F238E27FC236}">
                <a16:creationId xmlns="" xmlns:a16="http://schemas.microsoft.com/office/drawing/2014/main" id="{0BA6D519-EE14-4D3E-B15F-70C4423A3988}"/>
              </a:ext>
            </a:extLst>
          </p:cNvPr>
          <p:cNvSpPr>
            <a:spLocks noGrp="1"/>
          </p:cNvSpPr>
          <p:nvPr>
            <p:ph idx="13" hasCustomPrompt="1"/>
          </p:nvPr>
        </p:nvSpPr>
        <p:spPr>
          <a:xfrm>
            <a:off x="9806400" y="2073600"/>
            <a:ext cx="4320000" cy="864000"/>
          </a:xfrm>
          <a:solidFill>
            <a:schemeClr val="tx1">
              <a:lumMod val="75000"/>
              <a:lumOff val="25000"/>
            </a:schemeClr>
          </a:solidFill>
          <a:ln w="28575">
            <a:solidFill>
              <a:srgbClr val="F5C80F"/>
            </a:solidFill>
          </a:ln>
        </p:spPr>
        <p:txBody>
          <a:bodyPr lIns="108000" tIns="36000" rIns="108000" bIns="36000" anchor="ctr"/>
          <a:lstStyle>
            <a:lvl1pPr marL="0" indent="0" algn="ctr">
              <a:buNone/>
              <a:defRPr>
                <a:solidFill>
                  <a:schemeClr val="bg1"/>
                </a:solidFill>
              </a:defRPr>
            </a:lvl1pPr>
          </a:lstStyle>
          <a:p>
            <a:pPr lvl="0"/>
            <a:r>
              <a:rPr lang="en-US" noProof="0"/>
              <a:t>Section 3 Title</a:t>
            </a:r>
          </a:p>
        </p:txBody>
      </p:sp>
      <p:sp>
        <p:nvSpPr>
          <p:cNvPr id="13" name="Text Placeholder 5">
            <a:extLst>
              <a:ext uri="{FF2B5EF4-FFF2-40B4-BE49-F238E27FC236}">
                <a16:creationId xmlns="" xmlns:a16="http://schemas.microsoft.com/office/drawing/2014/main" id="{4DA29CFB-3C73-4618-B2D9-70E396D1EBA2}"/>
              </a:ext>
            </a:extLst>
          </p:cNvPr>
          <p:cNvSpPr>
            <a:spLocks noGrp="1"/>
          </p:cNvSpPr>
          <p:nvPr>
            <p:ph type="body" sz="quarter" idx="32" hasCustomPrompt="1"/>
          </p:nvPr>
        </p:nvSpPr>
        <p:spPr>
          <a:xfrm>
            <a:off x="518160" y="1209600"/>
            <a:ext cx="13607416" cy="432000"/>
          </a:xfrm>
        </p:spPr>
        <p:txBody>
          <a:bodyPr/>
          <a:lstStyle>
            <a:lvl1pPr marL="0" indent="0">
              <a:buNone/>
              <a:defRPr/>
            </a:lvl1pPr>
            <a:lvl2pPr marL="320040" indent="0">
              <a:buNone/>
              <a:defRPr/>
            </a:lvl2pPr>
            <a:lvl3pPr marL="651510" indent="0">
              <a:buNone/>
              <a:defRPr/>
            </a:lvl3pPr>
            <a:lvl4pPr marL="971550" indent="0">
              <a:buNone/>
              <a:defRPr/>
            </a:lvl4pPr>
            <a:lvl5pPr marL="1291590" indent="0">
              <a:buNone/>
              <a:defRPr/>
            </a:lvl5pPr>
          </a:lstStyle>
          <a:p>
            <a:pPr lvl="0"/>
            <a:r>
              <a:rPr lang="en-US" noProof="0"/>
              <a:t>Subtitle</a:t>
            </a:r>
          </a:p>
        </p:txBody>
      </p:sp>
    </p:spTree>
    <p:extLst>
      <p:ext uri="{BB962C8B-B14F-4D97-AF65-F5344CB8AC3E}">
        <p14:creationId xmlns:p14="http://schemas.microsoft.com/office/powerpoint/2010/main" val="1601538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 xmlns:a16="http://schemas.microsoft.com/office/drawing/2014/main" id="{5356FC21-A32D-44DC-BED7-08CEBB3B9090}"/>
              </a:ext>
            </a:extLst>
          </p:cNvPr>
          <p:cNvSpPr>
            <a:spLocks noGrp="1"/>
          </p:cNvSpPr>
          <p:nvPr>
            <p:ph type="ftr" sz="quarter" idx="10"/>
          </p:nvPr>
        </p:nvSpPr>
        <p:spPr/>
        <p:txBody>
          <a:bodyPr/>
          <a:lstStyle/>
          <a:p>
            <a:r>
              <a:rPr lang="en-US" noProof="0" dirty="0"/>
              <a:t>Add a footer</a:t>
            </a:r>
          </a:p>
        </p:txBody>
      </p:sp>
      <p:sp>
        <p:nvSpPr>
          <p:cNvPr id="7" name="Slide Number Placeholder 6">
            <a:extLst>
              <a:ext uri="{FF2B5EF4-FFF2-40B4-BE49-F238E27FC236}">
                <a16:creationId xmlns=""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5" name="Text Placeholder 5">
            <a:extLst>
              <a:ext uri="{FF2B5EF4-FFF2-40B4-BE49-F238E27FC236}">
                <a16:creationId xmlns="" xmlns:a16="http://schemas.microsoft.com/office/drawing/2014/main" id="{91612B32-057C-422E-8B4A-7B464DE04A79}"/>
              </a:ext>
            </a:extLst>
          </p:cNvPr>
          <p:cNvSpPr>
            <a:spLocks noGrp="1"/>
          </p:cNvSpPr>
          <p:nvPr>
            <p:ph type="body" sz="quarter" idx="32" hasCustomPrompt="1"/>
          </p:nvPr>
        </p:nvSpPr>
        <p:spPr>
          <a:xfrm>
            <a:off x="518160" y="1209600"/>
            <a:ext cx="13607416" cy="432000"/>
          </a:xfrm>
        </p:spPr>
        <p:txBody>
          <a:bodyPr/>
          <a:lstStyle>
            <a:lvl1pPr marL="0" indent="0">
              <a:buNone/>
              <a:defRPr/>
            </a:lvl1pPr>
            <a:lvl2pPr marL="320040" indent="0">
              <a:buNone/>
              <a:defRPr/>
            </a:lvl2pPr>
            <a:lvl3pPr marL="651510" indent="0">
              <a:buNone/>
              <a:defRPr/>
            </a:lvl3pPr>
            <a:lvl4pPr marL="971550" indent="0">
              <a:buNone/>
              <a:defRPr/>
            </a:lvl4pPr>
            <a:lvl5pPr marL="1291590" indent="0">
              <a:buNone/>
              <a:defRPr/>
            </a:lvl5pPr>
          </a:lstStyle>
          <a:p>
            <a:pPr lvl="0"/>
            <a:r>
              <a:rPr lang="en-US" noProof="0"/>
              <a:t>Subtitle</a:t>
            </a:r>
          </a:p>
        </p:txBody>
      </p:sp>
      <p:cxnSp>
        <p:nvCxnSpPr>
          <p:cNvPr id="8" name="Straight Arrow Connector 7">
            <a:extLst>
              <a:ext uri="{FF2B5EF4-FFF2-40B4-BE49-F238E27FC236}">
                <a16:creationId xmlns="" xmlns:a16="http://schemas.microsoft.com/office/drawing/2014/main" id="{B66BE87F-A588-41BE-A251-8940FFF7BDB0}"/>
              </a:ext>
            </a:extLst>
          </p:cNvPr>
          <p:cNvCxnSpPr/>
          <p:nvPr userDrawn="1"/>
        </p:nvCxnSpPr>
        <p:spPr>
          <a:xfrm>
            <a:off x="518160" y="4640018"/>
            <a:ext cx="13607416"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 xmlns:a16="http://schemas.microsoft.com/office/drawing/2014/main" id="{EE87B275-BCEB-48C5-BD58-39E2B9AB906E}"/>
              </a:ext>
            </a:extLst>
          </p:cNvPr>
          <p:cNvSpPr>
            <a:spLocks noGrp="1"/>
          </p:cNvSpPr>
          <p:nvPr>
            <p:ph type="body" sz="quarter" idx="33" hasCustomPrompt="1"/>
          </p:nvPr>
        </p:nvSpPr>
        <p:spPr>
          <a:xfrm>
            <a:off x="495489" y="4767750"/>
            <a:ext cx="498730" cy="242131"/>
          </a:xfrm>
        </p:spPr>
        <p:txBody>
          <a:bodyPr anchor="ctr"/>
          <a:lstStyle>
            <a:lvl1pPr marL="0" indent="0" algn="ctr">
              <a:buNone/>
              <a:defRPr sz="1680">
                <a:solidFill>
                  <a:schemeClr val="tx1">
                    <a:lumMod val="50000"/>
                    <a:lumOff val="50000"/>
                  </a:schemeClr>
                </a:solidFill>
              </a:defRPr>
            </a:lvl1pPr>
          </a:lstStyle>
          <a:p>
            <a:pPr lvl="0"/>
            <a:r>
              <a:rPr lang="en-US" noProof="0"/>
              <a:t>Year</a:t>
            </a:r>
          </a:p>
        </p:txBody>
      </p:sp>
      <p:sp>
        <p:nvSpPr>
          <p:cNvPr id="10" name="Text Placeholder 10">
            <a:extLst>
              <a:ext uri="{FF2B5EF4-FFF2-40B4-BE49-F238E27FC236}">
                <a16:creationId xmlns="" xmlns:a16="http://schemas.microsoft.com/office/drawing/2014/main" id="{75FEF587-0930-42DA-AF85-54F9A14870D3}"/>
              </a:ext>
            </a:extLst>
          </p:cNvPr>
          <p:cNvSpPr>
            <a:spLocks noGrp="1"/>
          </p:cNvSpPr>
          <p:nvPr>
            <p:ph type="body" sz="quarter" idx="34" hasCustomPrompt="1"/>
          </p:nvPr>
        </p:nvSpPr>
        <p:spPr>
          <a:xfrm>
            <a:off x="518159" y="4316878"/>
            <a:ext cx="453390" cy="242131"/>
          </a:xfrm>
        </p:spPr>
        <p:txBody>
          <a:bodyPr/>
          <a:lstStyle>
            <a:lvl1pPr marL="0" indent="0" algn="ctr">
              <a:buNone/>
              <a:defRPr sz="1440">
                <a:solidFill>
                  <a:schemeClr val="tx1">
                    <a:lumMod val="50000"/>
                    <a:lumOff val="50000"/>
                  </a:schemeClr>
                </a:solidFill>
              </a:defRPr>
            </a:lvl1pPr>
          </a:lstStyle>
          <a:p>
            <a:pPr lvl="0"/>
            <a:r>
              <a:rPr lang="en-US" noProof="0"/>
              <a:t>MM</a:t>
            </a:r>
          </a:p>
        </p:txBody>
      </p:sp>
      <p:sp>
        <p:nvSpPr>
          <p:cNvPr id="11" name="Text Placeholder 10">
            <a:extLst>
              <a:ext uri="{FF2B5EF4-FFF2-40B4-BE49-F238E27FC236}">
                <a16:creationId xmlns="" xmlns:a16="http://schemas.microsoft.com/office/drawing/2014/main" id="{77B00876-F334-4F19-ACB9-5A52E300C62F}"/>
              </a:ext>
            </a:extLst>
          </p:cNvPr>
          <p:cNvSpPr>
            <a:spLocks noGrp="1"/>
          </p:cNvSpPr>
          <p:nvPr>
            <p:ph type="body" sz="quarter" idx="35" hasCustomPrompt="1"/>
          </p:nvPr>
        </p:nvSpPr>
        <p:spPr>
          <a:xfrm>
            <a:off x="1084580" y="4316878"/>
            <a:ext cx="453390" cy="242131"/>
          </a:xfrm>
        </p:spPr>
        <p:txBody>
          <a:bodyPr/>
          <a:lstStyle>
            <a:lvl1pPr marL="0" indent="0" algn="ctr">
              <a:buNone/>
              <a:defRPr sz="1440">
                <a:solidFill>
                  <a:schemeClr val="tx1">
                    <a:lumMod val="50000"/>
                    <a:lumOff val="50000"/>
                  </a:schemeClr>
                </a:solidFill>
              </a:defRPr>
            </a:lvl1pPr>
          </a:lstStyle>
          <a:p>
            <a:pPr lvl="0"/>
            <a:r>
              <a:rPr lang="en-US" noProof="0"/>
              <a:t>MM</a:t>
            </a:r>
          </a:p>
        </p:txBody>
      </p:sp>
      <p:sp>
        <p:nvSpPr>
          <p:cNvPr id="12" name="Text Placeholder 10">
            <a:extLst>
              <a:ext uri="{FF2B5EF4-FFF2-40B4-BE49-F238E27FC236}">
                <a16:creationId xmlns="" xmlns:a16="http://schemas.microsoft.com/office/drawing/2014/main" id="{DC5160FB-C621-4014-AF15-7C31EBF94639}"/>
              </a:ext>
            </a:extLst>
          </p:cNvPr>
          <p:cNvSpPr>
            <a:spLocks noGrp="1"/>
          </p:cNvSpPr>
          <p:nvPr>
            <p:ph type="body" sz="quarter" idx="36" hasCustomPrompt="1"/>
          </p:nvPr>
        </p:nvSpPr>
        <p:spPr>
          <a:xfrm>
            <a:off x="1651000" y="4316878"/>
            <a:ext cx="453390" cy="242131"/>
          </a:xfrm>
        </p:spPr>
        <p:txBody>
          <a:bodyPr/>
          <a:lstStyle>
            <a:lvl1pPr marL="0" indent="0" algn="ctr">
              <a:buNone/>
              <a:defRPr sz="1440">
                <a:solidFill>
                  <a:schemeClr val="tx1">
                    <a:lumMod val="50000"/>
                    <a:lumOff val="50000"/>
                  </a:schemeClr>
                </a:solidFill>
              </a:defRPr>
            </a:lvl1pPr>
          </a:lstStyle>
          <a:p>
            <a:pPr lvl="0"/>
            <a:r>
              <a:rPr lang="en-US" noProof="0"/>
              <a:t>MM</a:t>
            </a:r>
          </a:p>
        </p:txBody>
      </p:sp>
      <p:sp>
        <p:nvSpPr>
          <p:cNvPr id="13" name="Text Placeholder 10">
            <a:extLst>
              <a:ext uri="{FF2B5EF4-FFF2-40B4-BE49-F238E27FC236}">
                <a16:creationId xmlns="" xmlns:a16="http://schemas.microsoft.com/office/drawing/2014/main" id="{3D37E5E1-DD5A-4C77-849F-40C0D2AE3F71}"/>
              </a:ext>
            </a:extLst>
          </p:cNvPr>
          <p:cNvSpPr>
            <a:spLocks noGrp="1"/>
          </p:cNvSpPr>
          <p:nvPr>
            <p:ph type="body" sz="quarter" idx="37" hasCustomPrompt="1"/>
          </p:nvPr>
        </p:nvSpPr>
        <p:spPr>
          <a:xfrm>
            <a:off x="2217421" y="4316878"/>
            <a:ext cx="453390" cy="242131"/>
          </a:xfrm>
        </p:spPr>
        <p:txBody>
          <a:bodyPr/>
          <a:lstStyle>
            <a:lvl1pPr marL="0" indent="0" algn="ctr">
              <a:buNone/>
              <a:defRPr sz="1440">
                <a:solidFill>
                  <a:schemeClr val="tx1">
                    <a:lumMod val="50000"/>
                    <a:lumOff val="50000"/>
                  </a:schemeClr>
                </a:solidFill>
              </a:defRPr>
            </a:lvl1pPr>
          </a:lstStyle>
          <a:p>
            <a:pPr lvl="0"/>
            <a:r>
              <a:rPr lang="en-US" noProof="0"/>
              <a:t>MM</a:t>
            </a:r>
          </a:p>
        </p:txBody>
      </p:sp>
      <p:sp>
        <p:nvSpPr>
          <p:cNvPr id="14" name="Text Placeholder 10">
            <a:extLst>
              <a:ext uri="{FF2B5EF4-FFF2-40B4-BE49-F238E27FC236}">
                <a16:creationId xmlns="" xmlns:a16="http://schemas.microsoft.com/office/drawing/2014/main" id="{8164CA25-5B7F-4EDD-8B42-0D567DED1794}"/>
              </a:ext>
            </a:extLst>
          </p:cNvPr>
          <p:cNvSpPr>
            <a:spLocks noGrp="1"/>
          </p:cNvSpPr>
          <p:nvPr>
            <p:ph type="body" sz="quarter" idx="38" hasCustomPrompt="1"/>
          </p:nvPr>
        </p:nvSpPr>
        <p:spPr>
          <a:xfrm>
            <a:off x="7292529" y="4767750"/>
            <a:ext cx="498730" cy="242131"/>
          </a:xfrm>
        </p:spPr>
        <p:txBody>
          <a:bodyPr anchor="ctr"/>
          <a:lstStyle>
            <a:lvl1pPr marL="0" indent="0" algn="ctr">
              <a:buNone/>
              <a:defRPr sz="168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 xmlns:a16="http://schemas.microsoft.com/office/drawing/2014/main" id="{15876039-3F56-4587-900E-4FCE60BCA50B}"/>
              </a:ext>
            </a:extLst>
          </p:cNvPr>
          <p:cNvSpPr>
            <a:spLocks noGrp="1"/>
          </p:cNvSpPr>
          <p:nvPr>
            <p:ph type="body" sz="quarter" idx="39" hasCustomPrompt="1"/>
          </p:nvPr>
        </p:nvSpPr>
        <p:spPr>
          <a:xfrm>
            <a:off x="2783841" y="4316878"/>
            <a:ext cx="453390" cy="242131"/>
          </a:xfrm>
        </p:spPr>
        <p:txBody>
          <a:bodyPr/>
          <a:lstStyle>
            <a:lvl1pPr marL="0" indent="0" algn="ctr">
              <a:buNone/>
              <a:defRPr sz="144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 xmlns:a16="http://schemas.microsoft.com/office/drawing/2014/main" id="{515FCEBD-9007-4B9D-AE69-7F8068A14B21}"/>
              </a:ext>
            </a:extLst>
          </p:cNvPr>
          <p:cNvSpPr>
            <a:spLocks noGrp="1"/>
          </p:cNvSpPr>
          <p:nvPr>
            <p:ph type="body" sz="quarter" idx="40" hasCustomPrompt="1"/>
          </p:nvPr>
        </p:nvSpPr>
        <p:spPr>
          <a:xfrm>
            <a:off x="3350261" y="4316878"/>
            <a:ext cx="453390" cy="242131"/>
          </a:xfrm>
        </p:spPr>
        <p:txBody>
          <a:bodyPr/>
          <a:lstStyle>
            <a:lvl1pPr marL="0" indent="0" algn="ctr">
              <a:buNone/>
              <a:defRPr sz="144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 xmlns:a16="http://schemas.microsoft.com/office/drawing/2014/main" id="{8856F7F9-97EB-4612-BB5C-DDB9D90C9CD4}"/>
              </a:ext>
            </a:extLst>
          </p:cNvPr>
          <p:cNvSpPr>
            <a:spLocks noGrp="1"/>
          </p:cNvSpPr>
          <p:nvPr>
            <p:ph type="body" sz="quarter" idx="41" hasCustomPrompt="1"/>
          </p:nvPr>
        </p:nvSpPr>
        <p:spPr>
          <a:xfrm>
            <a:off x="3916682" y="4316878"/>
            <a:ext cx="453390" cy="242131"/>
          </a:xfrm>
        </p:spPr>
        <p:txBody>
          <a:bodyPr/>
          <a:lstStyle>
            <a:lvl1pPr marL="0" indent="0" algn="ctr">
              <a:buNone/>
              <a:defRPr sz="144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 xmlns:a16="http://schemas.microsoft.com/office/drawing/2014/main" id="{B0C577BC-AD44-4FF0-8F34-D7ABD44B100A}"/>
              </a:ext>
            </a:extLst>
          </p:cNvPr>
          <p:cNvSpPr>
            <a:spLocks noGrp="1"/>
          </p:cNvSpPr>
          <p:nvPr>
            <p:ph type="body" sz="quarter" idx="42" hasCustomPrompt="1"/>
          </p:nvPr>
        </p:nvSpPr>
        <p:spPr>
          <a:xfrm>
            <a:off x="5615943" y="4316878"/>
            <a:ext cx="453390" cy="242131"/>
          </a:xfrm>
        </p:spPr>
        <p:txBody>
          <a:bodyPr/>
          <a:lstStyle>
            <a:lvl1pPr marL="0" indent="0" algn="ctr">
              <a:buNone/>
              <a:defRPr sz="144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 xmlns:a16="http://schemas.microsoft.com/office/drawing/2014/main" id="{12E19F39-39CE-43A3-912F-3D8656DA5E76}"/>
              </a:ext>
            </a:extLst>
          </p:cNvPr>
          <p:cNvSpPr>
            <a:spLocks noGrp="1"/>
          </p:cNvSpPr>
          <p:nvPr>
            <p:ph type="body" sz="quarter" idx="43" hasCustomPrompt="1"/>
          </p:nvPr>
        </p:nvSpPr>
        <p:spPr>
          <a:xfrm>
            <a:off x="4483102" y="4316878"/>
            <a:ext cx="453390" cy="242131"/>
          </a:xfrm>
        </p:spPr>
        <p:txBody>
          <a:bodyPr/>
          <a:lstStyle>
            <a:lvl1pPr marL="0" indent="0" algn="ctr">
              <a:buNone/>
              <a:defRPr sz="1440">
                <a:solidFill>
                  <a:schemeClr val="tx1">
                    <a:lumMod val="50000"/>
                    <a:lumOff val="50000"/>
                  </a:schemeClr>
                </a:solidFill>
              </a:defRPr>
            </a:lvl1pPr>
          </a:lstStyle>
          <a:p>
            <a:pPr lvl="0"/>
            <a:r>
              <a:rPr lang="en-US" noProof="0"/>
              <a:t>MM</a:t>
            </a:r>
          </a:p>
        </p:txBody>
      </p:sp>
      <p:sp>
        <p:nvSpPr>
          <p:cNvPr id="20" name="Text Placeholder 10">
            <a:extLst>
              <a:ext uri="{FF2B5EF4-FFF2-40B4-BE49-F238E27FC236}">
                <a16:creationId xmlns="" xmlns:a16="http://schemas.microsoft.com/office/drawing/2014/main" id="{64F2C543-C785-4078-9811-96F28F1BF210}"/>
              </a:ext>
            </a:extLst>
          </p:cNvPr>
          <p:cNvSpPr>
            <a:spLocks noGrp="1"/>
          </p:cNvSpPr>
          <p:nvPr>
            <p:ph type="body" sz="quarter" idx="44" hasCustomPrompt="1"/>
          </p:nvPr>
        </p:nvSpPr>
        <p:spPr>
          <a:xfrm>
            <a:off x="5049523" y="4316878"/>
            <a:ext cx="453390" cy="242131"/>
          </a:xfrm>
        </p:spPr>
        <p:txBody>
          <a:bodyPr/>
          <a:lstStyle>
            <a:lvl1pPr marL="0" indent="0" algn="ctr">
              <a:buNone/>
              <a:defRPr sz="144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 xmlns:a16="http://schemas.microsoft.com/office/drawing/2014/main" id="{022F0FFE-8538-47C2-9227-B4DE41186CE8}"/>
              </a:ext>
            </a:extLst>
          </p:cNvPr>
          <p:cNvSpPr>
            <a:spLocks noGrp="1"/>
          </p:cNvSpPr>
          <p:nvPr>
            <p:ph type="body" sz="quarter" idx="45" hasCustomPrompt="1"/>
          </p:nvPr>
        </p:nvSpPr>
        <p:spPr>
          <a:xfrm>
            <a:off x="6182363" y="4316878"/>
            <a:ext cx="453390" cy="242131"/>
          </a:xfrm>
        </p:spPr>
        <p:txBody>
          <a:bodyPr/>
          <a:lstStyle>
            <a:lvl1pPr marL="0" indent="0" algn="ctr">
              <a:buNone/>
              <a:defRPr sz="144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 xmlns:a16="http://schemas.microsoft.com/office/drawing/2014/main" id="{75D12B21-B498-4E00-B817-457BAED99A33}"/>
              </a:ext>
            </a:extLst>
          </p:cNvPr>
          <p:cNvSpPr>
            <a:spLocks noGrp="1"/>
          </p:cNvSpPr>
          <p:nvPr>
            <p:ph type="body" sz="quarter" idx="46" hasCustomPrompt="1"/>
          </p:nvPr>
        </p:nvSpPr>
        <p:spPr>
          <a:xfrm>
            <a:off x="6748784" y="4316878"/>
            <a:ext cx="453390" cy="242131"/>
          </a:xfrm>
        </p:spPr>
        <p:txBody>
          <a:bodyPr/>
          <a:lstStyle>
            <a:lvl1pPr marL="0" indent="0" algn="ctr">
              <a:buNone/>
              <a:defRPr sz="144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 xmlns:a16="http://schemas.microsoft.com/office/drawing/2014/main" id="{A60F8F4D-F654-4555-BC21-7137D98E027C}"/>
              </a:ext>
            </a:extLst>
          </p:cNvPr>
          <p:cNvSpPr>
            <a:spLocks noGrp="1"/>
          </p:cNvSpPr>
          <p:nvPr>
            <p:ph type="body" sz="quarter" idx="47" hasCustomPrompt="1"/>
          </p:nvPr>
        </p:nvSpPr>
        <p:spPr>
          <a:xfrm>
            <a:off x="7315199" y="4316878"/>
            <a:ext cx="453390" cy="242131"/>
          </a:xfrm>
        </p:spPr>
        <p:txBody>
          <a:bodyPr/>
          <a:lstStyle>
            <a:lvl1pPr marL="0" indent="0" algn="ctr">
              <a:buNone/>
              <a:defRPr sz="144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 xmlns:a16="http://schemas.microsoft.com/office/drawing/2014/main" id="{0B633DEF-CDC6-4A75-A05B-0C875E2B8FF1}"/>
              </a:ext>
            </a:extLst>
          </p:cNvPr>
          <p:cNvSpPr>
            <a:spLocks noGrp="1"/>
          </p:cNvSpPr>
          <p:nvPr>
            <p:ph type="body" sz="quarter" idx="48" hasCustomPrompt="1"/>
          </p:nvPr>
        </p:nvSpPr>
        <p:spPr>
          <a:xfrm>
            <a:off x="7881615" y="4316878"/>
            <a:ext cx="453390" cy="242131"/>
          </a:xfrm>
        </p:spPr>
        <p:txBody>
          <a:bodyPr/>
          <a:lstStyle>
            <a:lvl1pPr marL="0" indent="0" algn="ctr">
              <a:buNone/>
              <a:defRPr sz="144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 xmlns:a16="http://schemas.microsoft.com/office/drawing/2014/main" id="{23A67F56-440C-4AE2-B52E-F6ECF3E31F86}"/>
              </a:ext>
            </a:extLst>
          </p:cNvPr>
          <p:cNvSpPr>
            <a:spLocks noGrp="1"/>
          </p:cNvSpPr>
          <p:nvPr>
            <p:ph type="body" sz="quarter" idx="49" hasCustomPrompt="1"/>
          </p:nvPr>
        </p:nvSpPr>
        <p:spPr>
          <a:xfrm>
            <a:off x="8448035" y="4316878"/>
            <a:ext cx="453390" cy="242131"/>
          </a:xfrm>
        </p:spPr>
        <p:txBody>
          <a:bodyPr/>
          <a:lstStyle>
            <a:lvl1pPr marL="0" indent="0" algn="ctr">
              <a:buNone/>
              <a:defRPr sz="144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 xmlns:a16="http://schemas.microsoft.com/office/drawing/2014/main" id="{E8F5BF8F-8918-4E36-8AAF-45E994E46B29}"/>
              </a:ext>
            </a:extLst>
          </p:cNvPr>
          <p:cNvSpPr>
            <a:spLocks noGrp="1"/>
          </p:cNvSpPr>
          <p:nvPr>
            <p:ph type="body" sz="quarter" idx="50" hasCustomPrompt="1"/>
          </p:nvPr>
        </p:nvSpPr>
        <p:spPr>
          <a:xfrm>
            <a:off x="9014456" y="4316878"/>
            <a:ext cx="453390" cy="242131"/>
          </a:xfrm>
        </p:spPr>
        <p:txBody>
          <a:bodyPr/>
          <a:lstStyle>
            <a:lvl1pPr marL="0" indent="0" algn="ctr">
              <a:buNone/>
              <a:defRPr sz="144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 xmlns:a16="http://schemas.microsoft.com/office/drawing/2014/main" id="{1A2F56E4-C780-42A2-BA54-B1EAB7CA2197}"/>
              </a:ext>
            </a:extLst>
          </p:cNvPr>
          <p:cNvSpPr>
            <a:spLocks noGrp="1"/>
          </p:cNvSpPr>
          <p:nvPr>
            <p:ph type="body" sz="quarter" idx="51" hasCustomPrompt="1"/>
          </p:nvPr>
        </p:nvSpPr>
        <p:spPr>
          <a:xfrm>
            <a:off x="9580876" y="4316878"/>
            <a:ext cx="453390" cy="242131"/>
          </a:xfrm>
        </p:spPr>
        <p:txBody>
          <a:bodyPr/>
          <a:lstStyle>
            <a:lvl1pPr marL="0" indent="0" algn="ctr">
              <a:buNone/>
              <a:defRPr sz="144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 xmlns:a16="http://schemas.microsoft.com/office/drawing/2014/main" id="{7405E86B-3690-4EBE-8353-7ABE76F10810}"/>
              </a:ext>
            </a:extLst>
          </p:cNvPr>
          <p:cNvSpPr>
            <a:spLocks noGrp="1"/>
          </p:cNvSpPr>
          <p:nvPr>
            <p:ph type="body" sz="quarter" idx="52" hasCustomPrompt="1"/>
          </p:nvPr>
        </p:nvSpPr>
        <p:spPr>
          <a:xfrm>
            <a:off x="10147297" y="4316878"/>
            <a:ext cx="453390" cy="242131"/>
          </a:xfrm>
        </p:spPr>
        <p:txBody>
          <a:bodyPr/>
          <a:lstStyle>
            <a:lvl1pPr marL="0" indent="0" algn="ctr">
              <a:buNone/>
              <a:defRPr sz="144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 xmlns:a16="http://schemas.microsoft.com/office/drawing/2014/main" id="{DB54048B-A035-47F0-B54D-1B9676EE8931}"/>
              </a:ext>
            </a:extLst>
          </p:cNvPr>
          <p:cNvSpPr>
            <a:spLocks noGrp="1"/>
          </p:cNvSpPr>
          <p:nvPr>
            <p:ph type="body" sz="quarter" idx="53" hasCustomPrompt="1"/>
          </p:nvPr>
        </p:nvSpPr>
        <p:spPr>
          <a:xfrm>
            <a:off x="10713717" y="4316878"/>
            <a:ext cx="453390" cy="242131"/>
          </a:xfrm>
        </p:spPr>
        <p:txBody>
          <a:bodyPr/>
          <a:lstStyle>
            <a:lvl1pPr marL="0" indent="0" algn="ctr">
              <a:buNone/>
              <a:defRPr sz="144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 xmlns:a16="http://schemas.microsoft.com/office/drawing/2014/main" id="{12F6976C-DDBF-4808-9B45-2C78E0FC6AA7}"/>
              </a:ext>
            </a:extLst>
          </p:cNvPr>
          <p:cNvSpPr>
            <a:spLocks noGrp="1"/>
          </p:cNvSpPr>
          <p:nvPr>
            <p:ph type="body" sz="quarter" idx="54" hasCustomPrompt="1"/>
          </p:nvPr>
        </p:nvSpPr>
        <p:spPr>
          <a:xfrm>
            <a:off x="12412978" y="4316878"/>
            <a:ext cx="453390" cy="242131"/>
          </a:xfrm>
        </p:spPr>
        <p:txBody>
          <a:bodyPr/>
          <a:lstStyle>
            <a:lvl1pPr marL="0" indent="0" algn="ctr">
              <a:buNone/>
              <a:defRPr sz="144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 xmlns:a16="http://schemas.microsoft.com/office/drawing/2014/main" id="{66103D17-8EEC-45BF-B909-8F6DB8575A35}"/>
              </a:ext>
            </a:extLst>
          </p:cNvPr>
          <p:cNvSpPr>
            <a:spLocks noGrp="1"/>
          </p:cNvSpPr>
          <p:nvPr>
            <p:ph type="body" sz="quarter" idx="55" hasCustomPrompt="1"/>
          </p:nvPr>
        </p:nvSpPr>
        <p:spPr>
          <a:xfrm>
            <a:off x="11280137" y="4316878"/>
            <a:ext cx="453390" cy="242131"/>
          </a:xfrm>
        </p:spPr>
        <p:txBody>
          <a:bodyPr/>
          <a:lstStyle>
            <a:lvl1pPr marL="0" indent="0" algn="ctr">
              <a:buNone/>
              <a:defRPr sz="144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 xmlns:a16="http://schemas.microsoft.com/office/drawing/2014/main" id="{57F6EB7B-A4AE-4147-A94B-9C2860A158F4}"/>
              </a:ext>
            </a:extLst>
          </p:cNvPr>
          <p:cNvSpPr>
            <a:spLocks noGrp="1"/>
          </p:cNvSpPr>
          <p:nvPr>
            <p:ph type="body" sz="quarter" idx="56" hasCustomPrompt="1"/>
          </p:nvPr>
        </p:nvSpPr>
        <p:spPr>
          <a:xfrm>
            <a:off x="11846558" y="4316878"/>
            <a:ext cx="453390" cy="242131"/>
          </a:xfrm>
        </p:spPr>
        <p:txBody>
          <a:bodyPr/>
          <a:lstStyle>
            <a:lvl1pPr marL="0" indent="0" algn="ctr">
              <a:buNone/>
              <a:defRPr sz="144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 xmlns:a16="http://schemas.microsoft.com/office/drawing/2014/main" id="{95673032-36DB-4772-82D8-46E21D810A56}"/>
              </a:ext>
            </a:extLst>
          </p:cNvPr>
          <p:cNvSpPr>
            <a:spLocks noGrp="1"/>
          </p:cNvSpPr>
          <p:nvPr>
            <p:ph type="body" sz="quarter" idx="57" hasCustomPrompt="1"/>
          </p:nvPr>
        </p:nvSpPr>
        <p:spPr>
          <a:xfrm>
            <a:off x="12979399" y="4316878"/>
            <a:ext cx="453390" cy="242131"/>
          </a:xfrm>
        </p:spPr>
        <p:txBody>
          <a:bodyPr/>
          <a:lstStyle>
            <a:lvl1pPr marL="0" indent="0" algn="ctr">
              <a:buNone/>
              <a:defRPr sz="144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 xmlns:a16="http://schemas.microsoft.com/office/drawing/2014/main" id="{CDE9935C-FEBD-421A-A63B-8A87A2D4A4D9}"/>
              </a:ext>
            </a:extLst>
          </p:cNvPr>
          <p:cNvSpPr>
            <a:spLocks noGrp="1"/>
          </p:cNvSpPr>
          <p:nvPr>
            <p:ph type="body" sz="quarter" idx="58" hasCustomPrompt="1"/>
          </p:nvPr>
        </p:nvSpPr>
        <p:spPr>
          <a:xfrm>
            <a:off x="13545819" y="4316878"/>
            <a:ext cx="453390" cy="242131"/>
          </a:xfrm>
        </p:spPr>
        <p:txBody>
          <a:bodyPr/>
          <a:lstStyle>
            <a:lvl1pPr marL="0" indent="0" algn="ctr">
              <a:buNone/>
              <a:defRPr sz="1440">
                <a:solidFill>
                  <a:schemeClr val="tx1">
                    <a:lumMod val="50000"/>
                    <a:lumOff val="50000"/>
                  </a:schemeClr>
                </a:solidFill>
              </a:defRPr>
            </a:lvl1pPr>
          </a:lstStyle>
          <a:p>
            <a:pPr lvl="0"/>
            <a:r>
              <a:rPr lang="en-US" noProof="0"/>
              <a:t>MM</a:t>
            </a:r>
          </a:p>
        </p:txBody>
      </p:sp>
      <p:sp>
        <p:nvSpPr>
          <p:cNvPr id="4" name="Text Placeholder 3">
            <a:extLst>
              <a:ext uri="{FF2B5EF4-FFF2-40B4-BE49-F238E27FC236}">
                <a16:creationId xmlns="" xmlns:a16="http://schemas.microsoft.com/office/drawing/2014/main" id="{D242C672-1222-4C21-9E3D-F365D9665E1B}"/>
              </a:ext>
            </a:extLst>
          </p:cNvPr>
          <p:cNvSpPr>
            <a:spLocks noGrp="1"/>
          </p:cNvSpPr>
          <p:nvPr>
            <p:ph type="body" sz="quarter" idx="59" hasCustomPrompt="1"/>
          </p:nvPr>
        </p:nvSpPr>
        <p:spPr>
          <a:xfrm>
            <a:off x="6433186" y="2628901"/>
            <a:ext cx="2152650" cy="674370"/>
          </a:xfrm>
          <a:solidFill>
            <a:schemeClr val="bg1">
              <a:lumMod val="95000"/>
            </a:schemeClr>
          </a:solidFill>
        </p:spPr>
        <p:txBody>
          <a:bodyPr tIns="36000" anchor="t"/>
          <a:lstStyle>
            <a:lvl1pPr marL="0" indent="0" algn="ctr">
              <a:buNone/>
              <a:defRPr sz="1920"/>
            </a:lvl1pPr>
          </a:lstStyle>
          <a:p>
            <a:pPr lvl="0"/>
            <a:r>
              <a:rPr lang="en-US" noProof="0"/>
              <a:t>Item Title</a:t>
            </a:r>
          </a:p>
        </p:txBody>
      </p:sp>
      <p:sp>
        <p:nvSpPr>
          <p:cNvPr id="37" name="Text Placeholder 36">
            <a:extLst>
              <a:ext uri="{FF2B5EF4-FFF2-40B4-BE49-F238E27FC236}">
                <a16:creationId xmlns="" xmlns:a16="http://schemas.microsoft.com/office/drawing/2014/main" id="{2F97A7E3-509A-417D-9818-EDDA3B539E4F}"/>
              </a:ext>
            </a:extLst>
          </p:cNvPr>
          <p:cNvSpPr>
            <a:spLocks noGrp="1"/>
          </p:cNvSpPr>
          <p:nvPr>
            <p:ph type="body" sz="quarter" idx="60" hasCustomPrompt="1"/>
          </p:nvPr>
        </p:nvSpPr>
        <p:spPr>
          <a:xfrm>
            <a:off x="6495261" y="3006006"/>
            <a:ext cx="2028500" cy="269604"/>
          </a:xfrm>
        </p:spPr>
        <p:txBody>
          <a:bodyPr/>
          <a:lstStyle>
            <a:lvl1pPr marL="0" indent="0" algn="ctr">
              <a:buNone/>
              <a:defRPr sz="1440">
                <a:solidFill>
                  <a:schemeClr val="tx1">
                    <a:lumMod val="50000"/>
                    <a:lumOff val="50000"/>
                  </a:schemeClr>
                </a:solidFill>
              </a:defRPr>
            </a:lvl1pPr>
          </a:lstStyle>
          <a:p>
            <a:pPr lvl="0"/>
            <a:r>
              <a:rPr lang="en-US" noProof="0"/>
              <a:t>Month, Year</a:t>
            </a:r>
          </a:p>
        </p:txBody>
      </p:sp>
    </p:spTree>
    <p:extLst>
      <p:ext uri="{BB962C8B-B14F-4D97-AF65-F5344CB8AC3E}">
        <p14:creationId xmlns:p14="http://schemas.microsoft.com/office/powerpoint/2010/main" val="529110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5" name="Picture Placeholder 4">
            <a:extLst>
              <a:ext uri="{FF2B5EF4-FFF2-40B4-BE49-F238E27FC236}">
                <a16:creationId xmlns="" xmlns:a16="http://schemas.microsoft.com/office/drawing/2014/main" id="{8977821B-617D-47E4-AAA2-FADADD15EBCD}"/>
              </a:ext>
            </a:extLst>
          </p:cNvPr>
          <p:cNvSpPr>
            <a:spLocks noGrp="1"/>
          </p:cNvSpPr>
          <p:nvPr>
            <p:ph type="pic" sz="quarter" idx="12" hasCustomPrompt="1"/>
          </p:nvPr>
        </p:nvSpPr>
        <p:spPr>
          <a:xfrm>
            <a:off x="518160" y="2783618"/>
            <a:ext cx="1622840" cy="162284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32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320040" lvl="0" indent="-320040" algn="ctr"/>
            <a:r>
              <a:rPr lang="en-US" noProof="0" dirty="0"/>
              <a:t>Insert or Drag and Drop Image Here</a:t>
            </a:r>
          </a:p>
        </p:txBody>
      </p:sp>
      <p:sp>
        <p:nvSpPr>
          <p:cNvPr id="9" name="Text Placeholder 8">
            <a:extLst>
              <a:ext uri="{FF2B5EF4-FFF2-40B4-BE49-F238E27FC236}">
                <a16:creationId xmlns="" xmlns:a16="http://schemas.microsoft.com/office/drawing/2014/main" id="{199551C8-D5B2-495A-97BB-0711CD8C67EC}"/>
              </a:ext>
            </a:extLst>
          </p:cNvPr>
          <p:cNvSpPr>
            <a:spLocks noGrp="1"/>
          </p:cNvSpPr>
          <p:nvPr>
            <p:ph type="body" sz="quarter" idx="13" hasCustomPrompt="1"/>
          </p:nvPr>
        </p:nvSpPr>
        <p:spPr>
          <a:xfrm>
            <a:off x="2369825" y="2983095"/>
            <a:ext cx="2548800" cy="841846"/>
          </a:xfrm>
        </p:spPr>
        <p:txBody>
          <a:bodyPr anchor="b"/>
          <a:lstStyle>
            <a:lvl1pPr marL="0" indent="0" algn="l">
              <a:buFont typeface="Arial" panose="020B0604020202020204" pitchFamily="34" charset="0"/>
              <a:buNone/>
              <a:defRPr sz="2880"/>
            </a:lvl1pPr>
          </a:lstStyle>
          <a:p>
            <a:pPr lvl="0"/>
            <a:r>
              <a:rPr lang="en-US" noProof="0"/>
              <a:t>Name</a:t>
            </a:r>
          </a:p>
        </p:txBody>
      </p:sp>
      <p:sp>
        <p:nvSpPr>
          <p:cNvPr id="11" name="Text Placeholder 10">
            <a:extLst>
              <a:ext uri="{FF2B5EF4-FFF2-40B4-BE49-F238E27FC236}">
                <a16:creationId xmlns="" xmlns:a16="http://schemas.microsoft.com/office/drawing/2014/main" id="{53739758-B746-428A-A18B-3989DA89A860}"/>
              </a:ext>
            </a:extLst>
          </p:cNvPr>
          <p:cNvSpPr>
            <a:spLocks noGrp="1"/>
          </p:cNvSpPr>
          <p:nvPr>
            <p:ph type="body" sz="quarter" idx="14" hasCustomPrompt="1"/>
          </p:nvPr>
        </p:nvSpPr>
        <p:spPr>
          <a:xfrm>
            <a:off x="2369825" y="4685986"/>
            <a:ext cx="2548800" cy="2160000"/>
          </a:xfrm>
        </p:spPr>
        <p:txBody>
          <a:bodyPr/>
          <a:lstStyle>
            <a:lvl1pPr marL="0" indent="0" algn="l">
              <a:buNone/>
              <a:defRPr sz="1680">
                <a:solidFill>
                  <a:schemeClr val="tx1">
                    <a:lumMod val="50000"/>
                    <a:lumOff val="50000"/>
                  </a:schemeClr>
                </a:solidFill>
              </a:defRPr>
            </a:lvl1pPr>
          </a:lstStyle>
          <a:p>
            <a:pPr lvl="0"/>
            <a:r>
              <a:rPr lang="en-US" noProof="0"/>
              <a:t>Short Bio</a:t>
            </a:r>
          </a:p>
        </p:txBody>
      </p:sp>
      <p:sp>
        <p:nvSpPr>
          <p:cNvPr id="6" name="Text Placeholder 5">
            <a:extLst>
              <a:ext uri="{FF2B5EF4-FFF2-40B4-BE49-F238E27FC236}">
                <a16:creationId xmlns="" xmlns:a16="http://schemas.microsoft.com/office/drawing/2014/main" id="{3509F9E9-0483-4A79-B997-B23DAC1644C1}"/>
              </a:ext>
            </a:extLst>
          </p:cNvPr>
          <p:cNvSpPr>
            <a:spLocks noGrp="1"/>
          </p:cNvSpPr>
          <p:nvPr>
            <p:ph type="body" sz="quarter" idx="32" hasCustomPrompt="1"/>
          </p:nvPr>
        </p:nvSpPr>
        <p:spPr>
          <a:xfrm>
            <a:off x="518160" y="1209600"/>
            <a:ext cx="13607416" cy="432000"/>
          </a:xfrm>
        </p:spPr>
        <p:txBody>
          <a:bodyPr/>
          <a:lstStyle>
            <a:lvl1pPr marL="0" indent="0">
              <a:buNone/>
              <a:defRPr/>
            </a:lvl1pPr>
            <a:lvl2pPr marL="320040" indent="0">
              <a:buNone/>
              <a:defRPr/>
            </a:lvl2pPr>
            <a:lvl3pPr marL="651510" indent="0">
              <a:buNone/>
              <a:defRPr/>
            </a:lvl3pPr>
            <a:lvl4pPr marL="971550" indent="0">
              <a:buNone/>
              <a:defRPr/>
            </a:lvl4pPr>
            <a:lvl5pPr marL="1291590" indent="0">
              <a:buNone/>
              <a:defRPr/>
            </a:lvl5pPr>
          </a:lstStyle>
          <a:p>
            <a:pPr lvl="0"/>
            <a:r>
              <a:rPr lang="en-US" noProof="0"/>
              <a:t>Subtitle</a:t>
            </a:r>
          </a:p>
        </p:txBody>
      </p:sp>
      <p:sp>
        <p:nvSpPr>
          <p:cNvPr id="28" name="Text Placeholder 8">
            <a:extLst>
              <a:ext uri="{FF2B5EF4-FFF2-40B4-BE49-F238E27FC236}">
                <a16:creationId xmlns="" xmlns:a16="http://schemas.microsoft.com/office/drawing/2014/main" id="{B502D142-31B4-4BFF-A18F-9FB36E0F4005}"/>
              </a:ext>
            </a:extLst>
          </p:cNvPr>
          <p:cNvSpPr>
            <a:spLocks noGrp="1"/>
          </p:cNvSpPr>
          <p:nvPr>
            <p:ph type="body" sz="quarter" idx="33" hasCustomPrompt="1"/>
          </p:nvPr>
        </p:nvSpPr>
        <p:spPr>
          <a:xfrm>
            <a:off x="2369825" y="4153239"/>
            <a:ext cx="2548800" cy="295062"/>
          </a:xfrm>
        </p:spPr>
        <p:txBody>
          <a:bodyPr/>
          <a:lstStyle>
            <a:lvl1pPr marL="0" indent="0" algn="l">
              <a:buFont typeface="Arial" panose="020B0604020202020204" pitchFamily="34" charset="0"/>
              <a:buNone/>
              <a:defRPr sz="1680">
                <a:solidFill>
                  <a:schemeClr val="bg1">
                    <a:lumMod val="50000"/>
                  </a:schemeClr>
                </a:solidFill>
              </a:defRPr>
            </a:lvl1pPr>
          </a:lstStyle>
          <a:p>
            <a:pPr lvl="0"/>
            <a:r>
              <a:rPr lang="en-US" noProof="0"/>
              <a:t>Title</a:t>
            </a:r>
          </a:p>
        </p:txBody>
      </p:sp>
      <p:sp>
        <p:nvSpPr>
          <p:cNvPr id="41" name="Picture Placeholder 4">
            <a:extLst>
              <a:ext uri="{FF2B5EF4-FFF2-40B4-BE49-F238E27FC236}">
                <a16:creationId xmlns="" xmlns:a16="http://schemas.microsoft.com/office/drawing/2014/main" id="{ED382BE6-73A2-49C4-9284-7996310FE85F}"/>
              </a:ext>
            </a:extLst>
          </p:cNvPr>
          <p:cNvSpPr>
            <a:spLocks noGrp="1"/>
          </p:cNvSpPr>
          <p:nvPr>
            <p:ph type="pic" sz="quarter" idx="34" hasCustomPrompt="1"/>
          </p:nvPr>
        </p:nvSpPr>
        <p:spPr>
          <a:xfrm>
            <a:off x="5121634" y="2783618"/>
            <a:ext cx="1622840" cy="162284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32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320040" lvl="0" indent="-320040" algn="ctr"/>
            <a:r>
              <a:rPr lang="en-US" noProof="0" dirty="0"/>
              <a:t>Insert or Drag and Drop Image Here</a:t>
            </a:r>
          </a:p>
        </p:txBody>
      </p:sp>
      <p:sp>
        <p:nvSpPr>
          <p:cNvPr id="42" name="Text Placeholder 8">
            <a:extLst>
              <a:ext uri="{FF2B5EF4-FFF2-40B4-BE49-F238E27FC236}">
                <a16:creationId xmlns="" xmlns:a16="http://schemas.microsoft.com/office/drawing/2014/main" id="{5E81FDE4-AA9D-42F8-BEAF-C710A81DC8AB}"/>
              </a:ext>
            </a:extLst>
          </p:cNvPr>
          <p:cNvSpPr>
            <a:spLocks noGrp="1"/>
          </p:cNvSpPr>
          <p:nvPr>
            <p:ph type="body" sz="quarter" idx="35" hasCustomPrompt="1"/>
          </p:nvPr>
        </p:nvSpPr>
        <p:spPr>
          <a:xfrm>
            <a:off x="6973300" y="2983095"/>
            <a:ext cx="2548800" cy="841846"/>
          </a:xfrm>
        </p:spPr>
        <p:txBody>
          <a:bodyPr anchor="b"/>
          <a:lstStyle>
            <a:lvl1pPr marL="0" indent="0" algn="l">
              <a:buFont typeface="Arial" panose="020B0604020202020204" pitchFamily="34" charset="0"/>
              <a:buNone/>
              <a:defRPr sz="2880"/>
            </a:lvl1pPr>
          </a:lstStyle>
          <a:p>
            <a:pPr lvl="0"/>
            <a:r>
              <a:rPr lang="en-US" noProof="0"/>
              <a:t>Name</a:t>
            </a:r>
          </a:p>
        </p:txBody>
      </p:sp>
      <p:sp>
        <p:nvSpPr>
          <p:cNvPr id="43" name="Text Placeholder 10">
            <a:extLst>
              <a:ext uri="{FF2B5EF4-FFF2-40B4-BE49-F238E27FC236}">
                <a16:creationId xmlns="" xmlns:a16="http://schemas.microsoft.com/office/drawing/2014/main" id="{9D6585E1-D051-4611-811C-C8101B0D2F03}"/>
              </a:ext>
            </a:extLst>
          </p:cNvPr>
          <p:cNvSpPr>
            <a:spLocks noGrp="1"/>
          </p:cNvSpPr>
          <p:nvPr>
            <p:ph type="body" sz="quarter" idx="36" hasCustomPrompt="1"/>
          </p:nvPr>
        </p:nvSpPr>
        <p:spPr>
          <a:xfrm>
            <a:off x="6973300" y="4685986"/>
            <a:ext cx="2548800" cy="2160000"/>
          </a:xfrm>
        </p:spPr>
        <p:txBody>
          <a:bodyPr/>
          <a:lstStyle>
            <a:lvl1pPr marL="0" indent="0" algn="l">
              <a:buNone/>
              <a:defRPr sz="1680">
                <a:solidFill>
                  <a:schemeClr val="tx1">
                    <a:lumMod val="50000"/>
                    <a:lumOff val="50000"/>
                  </a:schemeClr>
                </a:solidFill>
              </a:defRPr>
            </a:lvl1pPr>
          </a:lstStyle>
          <a:p>
            <a:pPr lvl="0"/>
            <a:r>
              <a:rPr lang="en-US" noProof="0"/>
              <a:t>Short Bio</a:t>
            </a:r>
          </a:p>
        </p:txBody>
      </p:sp>
      <p:sp>
        <p:nvSpPr>
          <p:cNvPr id="44" name="Text Placeholder 8">
            <a:extLst>
              <a:ext uri="{FF2B5EF4-FFF2-40B4-BE49-F238E27FC236}">
                <a16:creationId xmlns="" xmlns:a16="http://schemas.microsoft.com/office/drawing/2014/main" id="{6C195A32-24CC-4109-9C00-31757D0A0A3C}"/>
              </a:ext>
            </a:extLst>
          </p:cNvPr>
          <p:cNvSpPr>
            <a:spLocks noGrp="1"/>
          </p:cNvSpPr>
          <p:nvPr>
            <p:ph type="body" sz="quarter" idx="37" hasCustomPrompt="1"/>
          </p:nvPr>
        </p:nvSpPr>
        <p:spPr>
          <a:xfrm>
            <a:off x="6973300" y="4153239"/>
            <a:ext cx="2548800" cy="295062"/>
          </a:xfrm>
        </p:spPr>
        <p:txBody>
          <a:bodyPr/>
          <a:lstStyle>
            <a:lvl1pPr marL="0" indent="0" algn="l">
              <a:buFont typeface="Arial" panose="020B0604020202020204" pitchFamily="34" charset="0"/>
              <a:buNone/>
              <a:defRPr sz="1680">
                <a:solidFill>
                  <a:schemeClr val="bg1">
                    <a:lumMod val="50000"/>
                  </a:schemeClr>
                </a:solidFill>
              </a:defRPr>
            </a:lvl1pPr>
          </a:lstStyle>
          <a:p>
            <a:pPr lvl="0"/>
            <a:r>
              <a:rPr lang="en-US" noProof="0"/>
              <a:t>Title</a:t>
            </a:r>
          </a:p>
        </p:txBody>
      </p:sp>
      <p:sp>
        <p:nvSpPr>
          <p:cNvPr id="45" name="Picture Placeholder 4">
            <a:extLst>
              <a:ext uri="{FF2B5EF4-FFF2-40B4-BE49-F238E27FC236}">
                <a16:creationId xmlns="" xmlns:a16="http://schemas.microsoft.com/office/drawing/2014/main" id="{B318C64F-C963-4A3C-BB8F-999A7F7F5F88}"/>
              </a:ext>
            </a:extLst>
          </p:cNvPr>
          <p:cNvSpPr>
            <a:spLocks noGrp="1"/>
          </p:cNvSpPr>
          <p:nvPr>
            <p:ph type="pic" sz="quarter" idx="38" hasCustomPrompt="1"/>
          </p:nvPr>
        </p:nvSpPr>
        <p:spPr>
          <a:xfrm>
            <a:off x="9735391" y="2783618"/>
            <a:ext cx="1622840" cy="162284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32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320040" lvl="0" indent="-320040" algn="ctr"/>
            <a:r>
              <a:rPr lang="en-US" noProof="0" dirty="0"/>
              <a:t>Insert or Drag and Drop Image Here</a:t>
            </a:r>
          </a:p>
        </p:txBody>
      </p:sp>
      <p:sp>
        <p:nvSpPr>
          <p:cNvPr id="46" name="Text Placeholder 8">
            <a:extLst>
              <a:ext uri="{FF2B5EF4-FFF2-40B4-BE49-F238E27FC236}">
                <a16:creationId xmlns="" xmlns:a16="http://schemas.microsoft.com/office/drawing/2014/main" id="{B8B9BC49-5937-4C0A-9AA6-7A7DA7F18CAF}"/>
              </a:ext>
            </a:extLst>
          </p:cNvPr>
          <p:cNvSpPr>
            <a:spLocks noGrp="1"/>
          </p:cNvSpPr>
          <p:nvPr>
            <p:ph type="body" sz="quarter" idx="39" hasCustomPrompt="1"/>
          </p:nvPr>
        </p:nvSpPr>
        <p:spPr>
          <a:xfrm>
            <a:off x="11576776" y="2983095"/>
            <a:ext cx="2548800" cy="841846"/>
          </a:xfrm>
        </p:spPr>
        <p:txBody>
          <a:bodyPr anchor="b"/>
          <a:lstStyle>
            <a:lvl1pPr marL="0" indent="0" algn="l">
              <a:buFont typeface="Arial" panose="020B0604020202020204" pitchFamily="34" charset="0"/>
              <a:buNone/>
              <a:defRPr sz="2880"/>
            </a:lvl1pPr>
          </a:lstStyle>
          <a:p>
            <a:pPr lvl="0"/>
            <a:r>
              <a:rPr lang="en-US" noProof="0"/>
              <a:t>Name</a:t>
            </a:r>
          </a:p>
        </p:txBody>
      </p:sp>
      <p:sp>
        <p:nvSpPr>
          <p:cNvPr id="47" name="Text Placeholder 10">
            <a:extLst>
              <a:ext uri="{FF2B5EF4-FFF2-40B4-BE49-F238E27FC236}">
                <a16:creationId xmlns="" xmlns:a16="http://schemas.microsoft.com/office/drawing/2014/main" id="{8020B4D6-002F-4FA9-BF1D-FC56D9A06F28}"/>
              </a:ext>
            </a:extLst>
          </p:cNvPr>
          <p:cNvSpPr>
            <a:spLocks noGrp="1"/>
          </p:cNvSpPr>
          <p:nvPr>
            <p:ph type="body" sz="quarter" idx="40" hasCustomPrompt="1"/>
          </p:nvPr>
        </p:nvSpPr>
        <p:spPr>
          <a:xfrm>
            <a:off x="11576776" y="4685986"/>
            <a:ext cx="2548800" cy="2160000"/>
          </a:xfrm>
        </p:spPr>
        <p:txBody>
          <a:bodyPr/>
          <a:lstStyle>
            <a:lvl1pPr marL="0" indent="0" algn="l">
              <a:buNone/>
              <a:defRPr sz="1680">
                <a:solidFill>
                  <a:schemeClr val="tx1">
                    <a:lumMod val="50000"/>
                    <a:lumOff val="50000"/>
                  </a:schemeClr>
                </a:solidFill>
              </a:defRPr>
            </a:lvl1pPr>
          </a:lstStyle>
          <a:p>
            <a:pPr lvl="0"/>
            <a:r>
              <a:rPr lang="en-US" noProof="0"/>
              <a:t>Short Bio</a:t>
            </a:r>
          </a:p>
        </p:txBody>
      </p:sp>
      <p:sp>
        <p:nvSpPr>
          <p:cNvPr id="48" name="Text Placeholder 8">
            <a:extLst>
              <a:ext uri="{FF2B5EF4-FFF2-40B4-BE49-F238E27FC236}">
                <a16:creationId xmlns="" xmlns:a16="http://schemas.microsoft.com/office/drawing/2014/main" id="{93C1946C-7118-4BF3-8EE8-B0944465F49A}"/>
              </a:ext>
            </a:extLst>
          </p:cNvPr>
          <p:cNvSpPr>
            <a:spLocks noGrp="1"/>
          </p:cNvSpPr>
          <p:nvPr>
            <p:ph type="body" sz="quarter" idx="41" hasCustomPrompt="1"/>
          </p:nvPr>
        </p:nvSpPr>
        <p:spPr>
          <a:xfrm>
            <a:off x="11576776" y="4153239"/>
            <a:ext cx="2548800" cy="295062"/>
          </a:xfrm>
        </p:spPr>
        <p:txBody>
          <a:bodyPr/>
          <a:lstStyle>
            <a:lvl1pPr marL="0" indent="0" algn="l">
              <a:buFont typeface="Arial" panose="020B0604020202020204" pitchFamily="34" charset="0"/>
              <a:buNone/>
              <a:defRPr sz="1680">
                <a:solidFill>
                  <a:schemeClr val="bg1">
                    <a:lumMod val="50000"/>
                  </a:schemeClr>
                </a:solidFill>
              </a:defRPr>
            </a:lvl1pPr>
          </a:lstStyle>
          <a:p>
            <a:pPr lvl="0"/>
            <a:r>
              <a:rPr lang="en-US" noProof="0"/>
              <a:t>Title</a:t>
            </a:r>
          </a:p>
        </p:txBody>
      </p:sp>
    </p:spTree>
    <p:extLst>
      <p:ext uri="{BB962C8B-B14F-4D97-AF65-F5344CB8AC3E}">
        <p14:creationId xmlns:p14="http://schemas.microsoft.com/office/powerpoint/2010/main" val="1638949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A85E10-5A18-4C86-8310-FA9CF8DF8AB5}"/>
              </a:ext>
            </a:extLst>
          </p:cNvPr>
          <p:cNvSpPr>
            <a:spLocks noGrp="1"/>
          </p:cNvSpPr>
          <p:nvPr>
            <p:ph type="title"/>
          </p:nvPr>
        </p:nvSpPr>
        <p:spPr>
          <a:xfrm>
            <a:off x="518400" y="518400"/>
            <a:ext cx="13608000" cy="518400"/>
          </a:xfrm>
        </p:spPr>
        <p:txBody>
          <a:bodyPr/>
          <a:lstStyle/>
          <a:p>
            <a:r>
              <a:rPr lang="en-US" noProof="0"/>
              <a:t>Click to edit Master title style</a:t>
            </a:r>
          </a:p>
        </p:txBody>
      </p:sp>
      <p:sp>
        <p:nvSpPr>
          <p:cNvPr id="7" name="Footer Placeholder 6">
            <a:extLst>
              <a:ext uri="{FF2B5EF4-FFF2-40B4-BE49-F238E27FC236}">
                <a16:creationId xmlns=""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 xmlns:a16="http://schemas.microsoft.com/office/drawing/2014/main" id="{3509F9E9-0483-4A79-B997-B23DAC1644C1}"/>
              </a:ext>
            </a:extLst>
          </p:cNvPr>
          <p:cNvSpPr>
            <a:spLocks noGrp="1"/>
          </p:cNvSpPr>
          <p:nvPr>
            <p:ph type="body" sz="quarter" idx="32" hasCustomPrompt="1"/>
          </p:nvPr>
        </p:nvSpPr>
        <p:spPr>
          <a:xfrm>
            <a:off x="518160" y="1209600"/>
            <a:ext cx="13607416" cy="432000"/>
          </a:xfrm>
        </p:spPr>
        <p:txBody>
          <a:bodyPr/>
          <a:lstStyle>
            <a:lvl1pPr marL="0" indent="0">
              <a:buNone/>
              <a:defRPr/>
            </a:lvl1pPr>
            <a:lvl2pPr marL="320040" indent="0">
              <a:buNone/>
              <a:defRPr/>
            </a:lvl2pPr>
            <a:lvl3pPr marL="651510" indent="0">
              <a:buNone/>
              <a:defRPr/>
            </a:lvl3pPr>
            <a:lvl4pPr marL="971550" indent="0">
              <a:buNone/>
              <a:defRPr/>
            </a:lvl4pPr>
            <a:lvl5pPr marL="1291590" indent="0">
              <a:buNone/>
              <a:defRPr/>
            </a:lvl5pPr>
          </a:lstStyle>
          <a:p>
            <a:pPr lvl="0"/>
            <a:r>
              <a:rPr lang="en-US" noProof="0"/>
              <a:t>Subtitle</a:t>
            </a:r>
          </a:p>
        </p:txBody>
      </p:sp>
      <p:sp>
        <p:nvSpPr>
          <p:cNvPr id="49" name="Text Placeholder 8">
            <a:extLst>
              <a:ext uri="{FF2B5EF4-FFF2-40B4-BE49-F238E27FC236}">
                <a16:creationId xmlns="" xmlns:a16="http://schemas.microsoft.com/office/drawing/2014/main" id="{305CEEFA-58BB-4AFA-AD31-BEE38B013E00}"/>
              </a:ext>
            </a:extLst>
          </p:cNvPr>
          <p:cNvSpPr>
            <a:spLocks noGrp="1"/>
          </p:cNvSpPr>
          <p:nvPr>
            <p:ph type="body" sz="quarter" idx="17" hasCustomPrompt="1"/>
          </p:nvPr>
        </p:nvSpPr>
        <p:spPr>
          <a:xfrm>
            <a:off x="518160" y="4936570"/>
            <a:ext cx="1944000" cy="940253"/>
          </a:xfrm>
        </p:spPr>
        <p:txBody>
          <a:bodyPr/>
          <a:lstStyle>
            <a:lvl1pPr marL="0" indent="0" algn="l">
              <a:buFont typeface="Arial" panose="020B0604020202020204" pitchFamily="34" charset="0"/>
              <a:buNone/>
              <a:defRPr sz="2880"/>
            </a:lvl1pPr>
          </a:lstStyle>
          <a:p>
            <a:pPr lvl="0"/>
            <a:r>
              <a:rPr lang="en-US" noProof="0"/>
              <a:t>Full Name</a:t>
            </a:r>
          </a:p>
        </p:txBody>
      </p:sp>
      <p:sp>
        <p:nvSpPr>
          <p:cNvPr id="50" name="Text Placeholder 10">
            <a:extLst>
              <a:ext uri="{FF2B5EF4-FFF2-40B4-BE49-F238E27FC236}">
                <a16:creationId xmlns="" xmlns:a16="http://schemas.microsoft.com/office/drawing/2014/main" id="{BEEE40C3-341F-4063-8D33-B1328863FB30}"/>
              </a:ext>
            </a:extLst>
          </p:cNvPr>
          <p:cNvSpPr>
            <a:spLocks noGrp="1"/>
          </p:cNvSpPr>
          <p:nvPr>
            <p:ph type="body" sz="quarter" idx="18" hasCustomPrompt="1"/>
          </p:nvPr>
        </p:nvSpPr>
        <p:spPr>
          <a:xfrm>
            <a:off x="518160" y="6310770"/>
            <a:ext cx="1944000" cy="864000"/>
          </a:xfrm>
        </p:spPr>
        <p:txBody>
          <a:bodyPr/>
          <a:lstStyle>
            <a:lvl1pPr marL="0" indent="0" algn="l">
              <a:buNone/>
              <a:defRPr sz="1680">
                <a:solidFill>
                  <a:schemeClr val="tx1">
                    <a:lumMod val="50000"/>
                    <a:lumOff val="50000"/>
                  </a:schemeClr>
                </a:solidFill>
              </a:defRPr>
            </a:lvl1pPr>
          </a:lstStyle>
          <a:p>
            <a:pPr lvl="0"/>
            <a:r>
              <a:rPr lang="en-US" noProof="0"/>
              <a:t>Bullet Description</a:t>
            </a:r>
          </a:p>
        </p:txBody>
      </p:sp>
      <p:sp>
        <p:nvSpPr>
          <p:cNvPr id="51" name="Text Placeholder 8">
            <a:extLst>
              <a:ext uri="{FF2B5EF4-FFF2-40B4-BE49-F238E27FC236}">
                <a16:creationId xmlns="" xmlns:a16="http://schemas.microsoft.com/office/drawing/2014/main" id="{D09CE291-B951-4300-9D67-154E4BB557EC}"/>
              </a:ext>
            </a:extLst>
          </p:cNvPr>
          <p:cNvSpPr>
            <a:spLocks noGrp="1"/>
          </p:cNvSpPr>
          <p:nvPr>
            <p:ph type="body" sz="quarter" idx="33" hasCustomPrompt="1"/>
          </p:nvPr>
        </p:nvSpPr>
        <p:spPr>
          <a:xfrm>
            <a:off x="2850844" y="4936570"/>
            <a:ext cx="1944000" cy="940253"/>
          </a:xfrm>
        </p:spPr>
        <p:txBody>
          <a:bodyPr/>
          <a:lstStyle>
            <a:lvl1pPr marL="0" indent="0" algn="l">
              <a:buFont typeface="Arial" panose="020B0604020202020204" pitchFamily="34" charset="0"/>
              <a:buNone/>
              <a:defRPr sz="2880"/>
            </a:lvl1pPr>
          </a:lstStyle>
          <a:p>
            <a:pPr lvl="0"/>
            <a:r>
              <a:rPr lang="en-US" noProof="0"/>
              <a:t>Full Name</a:t>
            </a:r>
          </a:p>
        </p:txBody>
      </p:sp>
      <p:sp>
        <p:nvSpPr>
          <p:cNvPr id="52" name="Text Placeholder 10">
            <a:extLst>
              <a:ext uri="{FF2B5EF4-FFF2-40B4-BE49-F238E27FC236}">
                <a16:creationId xmlns="" xmlns:a16="http://schemas.microsoft.com/office/drawing/2014/main" id="{0D3A393C-4D8C-49BC-934D-B57BE1B28405}"/>
              </a:ext>
            </a:extLst>
          </p:cNvPr>
          <p:cNvSpPr>
            <a:spLocks noGrp="1"/>
          </p:cNvSpPr>
          <p:nvPr>
            <p:ph type="body" sz="quarter" idx="34" hasCustomPrompt="1"/>
          </p:nvPr>
        </p:nvSpPr>
        <p:spPr>
          <a:xfrm>
            <a:off x="2850844" y="6310770"/>
            <a:ext cx="1944000" cy="864000"/>
          </a:xfrm>
        </p:spPr>
        <p:txBody>
          <a:bodyPr/>
          <a:lstStyle>
            <a:lvl1pPr marL="0" indent="0" algn="l">
              <a:buNone/>
              <a:defRPr sz="1680">
                <a:solidFill>
                  <a:schemeClr val="tx1">
                    <a:lumMod val="50000"/>
                    <a:lumOff val="50000"/>
                  </a:schemeClr>
                </a:solidFill>
              </a:defRPr>
            </a:lvl1pPr>
          </a:lstStyle>
          <a:p>
            <a:pPr lvl="0"/>
            <a:r>
              <a:rPr lang="en-US" noProof="0"/>
              <a:t>Bullet Description</a:t>
            </a:r>
          </a:p>
        </p:txBody>
      </p:sp>
      <p:sp>
        <p:nvSpPr>
          <p:cNvPr id="53" name="Text Placeholder 8">
            <a:extLst>
              <a:ext uri="{FF2B5EF4-FFF2-40B4-BE49-F238E27FC236}">
                <a16:creationId xmlns="" xmlns:a16="http://schemas.microsoft.com/office/drawing/2014/main" id="{08906184-3520-4606-AF8B-59ECFFA6D756}"/>
              </a:ext>
            </a:extLst>
          </p:cNvPr>
          <p:cNvSpPr>
            <a:spLocks noGrp="1"/>
          </p:cNvSpPr>
          <p:nvPr>
            <p:ph type="body" sz="quarter" idx="35" hasCustomPrompt="1"/>
          </p:nvPr>
        </p:nvSpPr>
        <p:spPr>
          <a:xfrm>
            <a:off x="5183527" y="4936570"/>
            <a:ext cx="1944000" cy="940253"/>
          </a:xfrm>
        </p:spPr>
        <p:txBody>
          <a:bodyPr/>
          <a:lstStyle>
            <a:lvl1pPr marL="0" indent="0" algn="l">
              <a:buFont typeface="Arial" panose="020B0604020202020204" pitchFamily="34" charset="0"/>
              <a:buNone/>
              <a:defRPr sz="2880"/>
            </a:lvl1pPr>
          </a:lstStyle>
          <a:p>
            <a:pPr lvl="0"/>
            <a:r>
              <a:rPr lang="en-US" noProof="0"/>
              <a:t>Full Name</a:t>
            </a:r>
          </a:p>
        </p:txBody>
      </p:sp>
      <p:sp>
        <p:nvSpPr>
          <p:cNvPr id="54" name="Text Placeholder 10">
            <a:extLst>
              <a:ext uri="{FF2B5EF4-FFF2-40B4-BE49-F238E27FC236}">
                <a16:creationId xmlns="" xmlns:a16="http://schemas.microsoft.com/office/drawing/2014/main" id="{8A64BEB9-7FB0-4DF9-BFE9-62016E83E890}"/>
              </a:ext>
            </a:extLst>
          </p:cNvPr>
          <p:cNvSpPr>
            <a:spLocks noGrp="1"/>
          </p:cNvSpPr>
          <p:nvPr>
            <p:ph type="body" sz="quarter" idx="36" hasCustomPrompt="1"/>
          </p:nvPr>
        </p:nvSpPr>
        <p:spPr>
          <a:xfrm>
            <a:off x="5183527" y="6310770"/>
            <a:ext cx="1944000" cy="864000"/>
          </a:xfrm>
        </p:spPr>
        <p:txBody>
          <a:bodyPr/>
          <a:lstStyle>
            <a:lvl1pPr marL="0" indent="0" algn="l">
              <a:buNone/>
              <a:defRPr sz="1680">
                <a:solidFill>
                  <a:schemeClr val="tx1">
                    <a:lumMod val="50000"/>
                    <a:lumOff val="50000"/>
                  </a:schemeClr>
                </a:solidFill>
              </a:defRPr>
            </a:lvl1pPr>
          </a:lstStyle>
          <a:p>
            <a:pPr lvl="0"/>
            <a:r>
              <a:rPr lang="en-US" noProof="0"/>
              <a:t>Bullet Description</a:t>
            </a:r>
          </a:p>
        </p:txBody>
      </p:sp>
      <p:sp>
        <p:nvSpPr>
          <p:cNvPr id="55" name="Text Placeholder 8">
            <a:extLst>
              <a:ext uri="{FF2B5EF4-FFF2-40B4-BE49-F238E27FC236}">
                <a16:creationId xmlns="" xmlns:a16="http://schemas.microsoft.com/office/drawing/2014/main" id="{4CCC1C98-37FD-4404-8383-72ED535FE578}"/>
              </a:ext>
            </a:extLst>
          </p:cNvPr>
          <p:cNvSpPr>
            <a:spLocks noGrp="1"/>
          </p:cNvSpPr>
          <p:nvPr>
            <p:ph type="body" sz="quarter" idx="37" hasCustomPrompt="1"/>
          </p:nvPr>
        </p:nvSpPr>
        <p:spPr>
          <a:xfrm>
            <a:off x="7516211" y="4936570"/>
            <a:ext cx="1944000" cy="940253"/>
          </a:xfrm>
        </p:spPr>
        <p:txBody>
          <a:bodyPr/>
          <a:lstStyle>
            <a:lvl1pPr marL="0" indent="0" algn="l">
              <a:buFont typeface="Arial" panose="020B0604020202020204" pitchFamily="34" charset="0"/>
              <a:buNone/>
              <a:defRPr sz="2880"/>
            </a:lvl1pPr>
          </a:lstStyle>
          <a:p>
            <a:pPr lvl="0"/>
            <a:r>
              <a:rPr lang="en-US" noProof="0"/>
              <a:t>Full Name</a:t>
            </a:r>
          </a:p>
        </p:txBody>
      </p:sp>
      <p:sp>
        <p:nvSpPr>
          <p:cNvPr id="56" name="Text Placeholder 10">
            <a:extLst>
              <a:ext uri="{FF2B5EF4-FFF2-40B4-BE49-F238E27FC236}">
                <a16:creationId xmlns="" xmlns:a16="http://schemas.microsoft.com/office/drawing/2014/main" id="{B24BD1AE-AB0E-40FA-AEA8-8D687D84B56E}"/>
              </a:ext>
            </a:extLst>
          </p:cNvPr>
          <p:cNvSpPr>
            <a:spLocks noGrp="1"/>
          </p:cNvSpPr>
          <p:nvPr>
            <p:ph type="body" sz="quarter" idx="38" hasCustomPrompt="1"/>
          </p:nvPr>
        </p:nvSpPr>
        <p:spPr>
          <a:xfrm>
            <a:off x="7516211" y="6310770"/>
            <a:ext cx="1944000" cy="864000"/>
          </a:xfrm>
        </p:spPr>
        <p:txBody>
          <a:bodyPr/>
          <a:lstStyle>
            <a:lvl1pPr marL="0" indent="0" algn="l">
              <a:buNone/>
              <a:defRPr sz="168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 xmlns:a16="http://schemas.microsoft.com/office/drawing/2014/main" id="{CA2F0EA7-F3F7-443F-BA0D-4916B618C56B}"/>
              </a:ext>
            </a:extLst>
          </p:cNvPr>
          <p:cNvSpPr>
            <a:spLocks noGrp="1"/>
          </p:cNvSpPr>
          <p:nvPr>
            <p:ph type="body" sz="quarter" idx="39" hasCustomPrompt="1"/>
          </p:nvPr>
        </p:nvSpPr>
        <p:spPr>
          <a:xfrm>
            <a:off x="9848894" y="4936570"/>
            <a:ext cx="1944000" cy="940253"/>
          </a:xfrm>
        </p:spPr>
        <p:txBody>
          <a:bodyPr/>
          <a:lstStyle>
            <a:lvl1pPr marL="0" indent="0" algn="l">
              <a:buFont typeface="Arial" panose="020B0604020202020204" pitchFamily="34" charset="0"/>
              <a:buNone/>
              <a:defRPr sz="2880"/>
            </a:lvl1pPr>
          </a:lstStyle>
          <a:p>
            <a:pPr lvl="0"/>
            <a:r>
              <a:rPr lang="en-US" noProof="0"/>
              <a:t>Full Name</a:t>
            </a:r>
          </a:p>
        </p:txBody>
      </p:sp>
      <p:sp>
        <p:nvSpPr>
          <p:cNvPr id="58" name="Text Placeholder 10">
            <a:extLst>
              <a:ext uri="{FF2B5EF4-FFF2-40B4-BE49-F238E27FC236}">
                <a16:creationId xmlns="" xmlns:a16="http://schemas.microsoft.com/office/drawing/2014/main" id="{2BB6E6C3-1F6A-41B6-8EE0-6FDCBA34413C}"/>
              </a:ext>
            </a:extLst>
          </p:cNvPr>
          <p:cNvSpPr>
            <a:spLocks noGrp="1"/>
          </p:cNvSpPr>
          <p:nvPr>
            <p:ph type="body" sz="quarter" idx="40" hasCustomPrompt="1"/>
          </p:nvPr>
        </p:nvSpPr>
        <p:spPr>
          <a:xfrm>
            <a:off x="9848894" y="6310770"/>
            <a:ext cx="1944000" cy="864000"/>
          </a:xfrm>
        </p:spPr>
        <p:txBody>
          <a:bodyPr/>
          <a:lstStyle>
            <a:lvl1pPr marL="0" indent="0" algn="l">
              <a:buNone/>
              <a:defRPr sz="1680">
                <a:solidFill>
                  <a:schemeClr val="tx1">
                    <a:lumMod val="50000"/>
                    <a:lumOff val="50000"/>
                  </a:schemeClr>
                </a:solidFill>
              </a:defRPr>
            </a:lvl1pPr>
          </a:lstStyle>
          <a:p>
            <a:pPr lvl="0"/>
            <a:r>
              <a:rPr lang="en-US" noProof="0"/>
              <a:t>Bullet Description</a:t>
            </a:r>
          </a:p>
        </p:txBody>
      </p:sp>
      <p:sp>
        <p:nvSpPr>
          <p:cNvPr id="16" name="Picture Placeholder 15">
            <a:extLst>
              <a:ext uri="{FF2B5EF4-FFF2-40B4-BE49-F238E27FC236}">
                <a16:creationId xmlns="" xmlns:a16="http://schemas.microsoft.com/office/drawing/2014/main" id="{B2738624-9DAA-4152-9A77-80BBB71AD5F1}"/>
              </a:ext>
            </a:extLst>
          </p:cNvPr>
          <p:cNvSpPr>
            <a:spLocks noGrp="1"/>
          </p:cNvSpPr>
          <p:nvPr>
            <p:ph type="pic" sz="quarter" idx="41"/>
          </p:nvPr>
        </p:nvSpPr>
        <p:spPr>
          <a:xfrm>
            <a:off x="518160" y="2696017"/>
            <a:ext cx="1944000" cy="1944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32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320040" lvl="0" indent="-320040" algn="ctr"/>
            <a:r>
              <a:rPr lang="en-US" noProof="0"/>
              <a:t>Click icon to add picture</a:t>
            </a:r>
            <a:endParaRPr lang="en-US" noProof="0" dirty="0"/>
          </a:p>
        </p:txBody>
      </p:sp>
      <p:sp>
        <p:nvSpPr>
          <p:cNvPr id="59" name="Picture Placeholder 15">
            <a:extLst>
              <a:ext uri="{FF2B5EF4-FFF2-40B4-BE49-F238E27FC236}">
                <a16:creationId xmlns="" xmlns:a16="http://schemas.microsoft.com/office/drawing/2014/main" id="{522AE46C-0845-4BB0-9861-06071BCF56F6}"/>
              </a:ext>
            </a:extLst>
          </p:cNvPr>
          <p:cNvSpPr>
            <a:spLocks noGrp="1"/>
          </p:cNvSpPr>
          <p:nvPr>
            <p:ph type="pic" sz="quarter" idx="42"/>
          </p:nvPr>
        </p:nvSpPr>
        <p:spPr>
          <a:xfrm>
            <a:off x="2850844" y="2696017"/>
            <a:ext cx="1944000" cy="1944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32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320040" lvl="0" indent="-320040" algn="ctr"/>
            <a:r>
              <a:rPr lang="en-US" noProof="0"/>
              <a:t>Click icon to add picture</a:t>
            </a:r>
            <a:endParaRPr lang="en-US" noProof="0" dirty="0"/>
          </a:p>
        </p:txBody>
      </p:sp>
      <p:sp>
        <p:nvSpPr>
          <p:cNvPr id="60" name="Picture Placeholder 15">
            <a:extLst>
              <a:ext uri="{FF2B5EF4-FFF2-40B4-BE49-F238E27FC236}">
                <a16:creationId xmlns="" xmlns:a16="http://schemas.microsoft.com/office/drawing/2014/main" id="{D791A6AF-478F-443B-A785-F82A8DBA9F30}"/>
              </a:ext>
            </a:extLst>
          </p:cNvPr>
          <p:cNvSpPr>
            <a:spLocks noGrp="1"/>
          </p:cNvSpPr>
          <p:nvPr>
            <p:ph type="pic" sz="quarter" idx="43"/>
          </p:nvPr>
        </p:nvSpPr>
        <p:spPr>
          <a:xfrm>
            <a:off x="5183527" y="2696017"/>
            <a:ext cx="1944000" cy="1944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32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320040" lvl="0" indent="-320040" algn="ctr"/>
            <a:r>
              <a:rPr lang="en-US" noProof="0"/>
              <a:t>Click icon to add picture</a:t>
            </a:r>
            <a:endParaRPr lang="en-US" noProof="0" dirty="0"/>
          </a:p>
        </p:txBody>
      </p:sp>
      <p:sp>
        <p:nvSpPr>
          <p:cNvPr id="61" name="Picture Placeholder 15">
            <a:extLst>
              <a:ext uri="{FF2B5EF4-FFF2-40B4-BE49-F238E27FC236}">
                <a16:creationId xmlns="" xmlns:a16="http://schemas.microsoft.com/office/drawing/2014/main" id="{1A65AFE9-2875-44A5-BF13-6E8438892669}"/>
              </a:ext>
            </a:extLst>
          </p:cNvPr>
          <p:cNvSpPr>
            <a:spLocks noGrp="1"/>
          </p:cNvSpPr>
          <p:nvPr>
            <p:ph type="pic" sz="quarter" idx="44"/>
          </p:nvPr>
        </p:nvSpPr>
        <p:spPr>
          <a:xfrm>
            <a:off x="7516211" y="2696017"/>
            <a:ext cx="1944000" cy="1944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32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320040" lvl="0" indent="-320040" algn="ctr"/>
            <a:r>
              <a:rPr lang="en-US" noProof="0"/>
              <a:t>Click icon to add picture</a:t>
            </a:r>
            <a:endParaRPr lang="en-US" noProof="0" dirty="0"/>
          </a:p>
        </p:txBody>
      </p:sp>
      <p:sp>
        <p:nvSpPr>
          <p:cNvPr id="62" name="Picture Placeholder 15">
            <a:extLst>
              <a:ext uri="{FF2B5EF4-FFF2-40B4-BE49-F238E27FC236}">
                <a16:creationId xmlns="" xmlns:a16="http://schemas.microsoft.com/office/drawing/2014/main" id="{069B9167-077F-4123-82C5-01EB62AFB3E6}"/>
              </a:ext>
            </a:extLst>
          </p:cNvPr>
          <p:cNvSpPr>
            <a:spLocks noGrp="1"/>
          </p:cNvSpPr>
          <p:nvPr>
            <p:ph type="pic" sz="quarter" idx="45"/>
          </p:nvPr>
        </p:nvSpPr>
        <p:spPr>
          <a:xfrm>
            <a:off x="9848894" y="2696017"/>
            <a:ext cx="1944000" cy="1944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32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320040" lvl="0" indent="-320040" algn="ctr"/>
            <a:r>
              <a:rPr lang="en-US" noProof="0"/>
              <a:t>Click icon to add picture</a:t>
            </a:r>
            <a:endParaRPr lang="en-US" noProof="0" dirty="0"/>
          </a:p>
        </p:txBody>
      </p:sp>
      <p:sp>
        <p:nvSpPr>
          <p:cNvPr id="21" name="Text Placeholder 8">
            <a:extLst>
              <a:ext uri="{FF2B5EF4-FFF2-40B4-BE49-F238E27FC236}">
                <a16:creationId xmlns="" xmlns:a16="http://schemas.microsoft.com/office/drawing/2014/main" id="{F9EF21D5-1862-4F5B-86BF-B76AF2A72B32}"/>
              </a:ext>
            </a:extLst>
          </p:cNvPr>
          <p:cNvSpPr>
            <a:spLocks noGrp="1"/>
          </p:cNvSpPr>
          <p:nvPr>
            <p:ph type="body" sz="quarter" idx="46" hasCustomPrompt="1"/>
          </p:nvPr>
        </p:nvSpPr>
        <p:spPr>
          <a:xfrm>
            <a:off x="12181576" y="4936570"/>
            <a:ext cx="1944000" cy="940253"/>
          </a:xfrm>
        </p:spPr>
        <p:txBody>
          <a:bodyPr/>
          <a:lstStyle>
            <a:lvl1pPr marL="0" indent="0" algn="l">
              <a:buFont typeface="Arial" panose="020B0604020202020204" pitchFamily="34" charset="0"/>
              <a:buNone/>
              <a:defRPr sz="2880"/>
            </a:lvl1pPr>
          </a:lstStyle>
          <a:p>
            <a:pPr lvl="0"/>
            <a:r>
              <a:rPr lang="en-US" noProof="0"/>
              <a:t>Full Name</a:t>
            </a:r>
          </a:p>
        </p:txBody>
      </p:sp>
      <p:sp>
        <p:nvSpPr>
          <p:cNvPr id="22" name="Text Placeholder 10">
            <a:extLst>
              <a:ext uri="{FF2B5EF4-FFF2-40B4-BE49-F238E27FC236}">
                <a16:creationId xmlns="" xmlns:a16="http://schemas.microsoft.com/office/drawing/2014/main" id="{80EC8DA4-EC6B-4362-949F-968E973A545B}"/>
              </a:ext>
            </a:extLst>
          </p:cNvPr>
          <p:cNvSpPr>
            <a:spLocks noGrp="1"/>
          </p:cNvSpPr>
          <p:nvPr>
            <p:ph type="body" sz="quarter" idx="47" hasCustomPrompt="1"/>
          </p:nvPr>
        </p:nvSpPr>
        <p:spPr>
          <a:xfrm>
            <a:off x="12181576" y="6310770"/>
            <a:ext cx="1944000" cy="864000"/>
          </a:xfrm>
        </p:spPr>
        <p:txBody>
          <a:bodyPr/>
          <a:lstStyle>
            <a:lvl1pPr marL="0" indent="0" algn="l">
              <a:buNone/>
              <a:defRPr sz="1680">
                <a:solidFill>
                  <a:schemeClr val="tx1">
                    <a:lumMod val="50000"/>
                    <a:lumOff val="50000"/>
                  </a:schemeClr>
                </a:solidFill>
              </a:defRPr>
            </a:lvl1pPr>
          </a:lstStyle>
          <a:p>
            <a:pPr lvl="0"/>
            <a:r>
              <a:rPr lang="en-US" noProof="0"/>
              <a:t>Bullet Description</a:t>
            </a:r>
          </a:p>
        </p:txBody>
      </p:sp>
      <p:sp>
        <p:nvSpPr>
          <p:cNvPr id="23" name="Picture Placeholder 15">
            <a:extLst>
              <a:ext uri="{FF2B5EF4-FFF2-40B4-BE49-F238E27FC236}">
                <a16:creationId xmlns="" xmlns:a16="http://schemas.microsoft.com/office/drawing/2014/main" id="{FC64B5FD-0E87-4FAB-AFEA-D10DFED9F653}"/>
              </a:ext>
            </a:extLst>
          </p:cNvPr>
          <p:cNvSpPr>
            <a:spLocks noGrp="1"/>
          </p:cNvSpPr>
          <p:nvPr>
            <p:ph type="pic" sz="quarter" idx="48"/>
          </p:nvPr>
        </p:nvSpPr>
        <p:spPr>
          <a:xfrm>
            <a:off x="12181576" y="2696017"/>
            <a:ext cx="1944000" cy="1944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32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320040" lvl="0" indent="-320040" algn="ctr"/>
            <a:r>
              <a:rPr lang="en-US" noProof="0"/>
              <a:t>Click icon to add picture</a:t>
            </a:r>
            <a:endParaRPr lang="en-US" noProof="0" dirty="0"/>
          </a:p>
        </p:txBody>
      </p:sp>
    </p:spTree>
    <p:extLst>
      <p:ext uri="{BB962C8B-B14F-4D97-AF65-F5344CB8AC3E}">
        <p14:creationId xmlns:p14="http://schemas.microsoft.com/office/powerpoint/2010/main" val="3462051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9" name="Picture Placeholder 9">
            <a:extLst>
              <a:ext uri="{FF2B5EF4-FFF2-40B4-BE49-F238E27FC236}">
                <a16:creationId xmlns="" xmlns:a16="http://schemas.microsoft.com/office/drawing/2014/main" id="{8BA39708-26C4-4C58-AAF1-7DDBAAFACC99}"/>
              </a:ext>
            </a:extLst>
          </p:cNvPr>
          <p:cNvSpPr>
            <a:spLocks noGrp="1"/>
          </p:cNvSpPr>
          <p:nvPr>
            <p:ph type="pic" sz="quarter" idx="10" hasCustomPrompt="1"/>
          </p:nvPr>
        </p:nvSpPr>
        <p:spPr>
          <a:xfrm>
            <a:off x="0" y="0"/>
            <a:ext cx="14630400" cy="8143876"/>
          </a:xfrm>
          <a:solidFill>
            <a:schemeClr val="tx1">
              <a:lumMod val="75000"/>
              <a:lumOff val="25000"/>
            </a:schemeClr>
          </a:solidFill>
        </p:spPr>
        <p:txBody>
          <a:bodyPr lIns="1044000" rIns="0" anchor="ctr"/>
          <a:lstStyle>
            <a:lvl1pPr marL="0" indent="0" algn="l">
              <a:buNone/>
              <a:defRPr sz="132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10" name="Rectangle 9">
            <a:extLst>
              <a:ext uri="{FF2B5EF4-FFF2-40B4-BE49-F238E27FC236}">
                <a16:creationId xmlns="" xmlns:a16="http://schemas.microsoft.com/office/drawing/2014/main" id="{129FEC1A-545F-4D58-B291-028B7D695567}"/>
              </a:ext>
            </a:extLst>
          </p:cNvPr>
          <p:cNvSpPr/>
          <p:nvPr userDrawn="1"/>
        </p:nvSpPr>
        <p:spPr>
          <a:xfrm>
            <a:off x="7603201" y="0"/>
            <a:ext cx="4775490" cy="814387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noProof="0" dirty="0"/>
          </a:p>
        </p:txBody>
      </p:sp>
      <p:sp>
        <p:nvSpPr>
          <p:cNvPr id="2" name="Title 1">
            <a:extLst>
              <a:ext uri="{FF2B5EF4-FFF2-40B4-BE49-F238E27FC236}">
                <a16:creationId xmlns="" xmlns:a16="http://schemas.microsoft.com/office/drawing/2014/main" id="{6745B1DD-2DBA-49BF-BF09-5B70713A4CDC}"/>
              </a:ext>
            </a:extLst>
          </p:cNvPr>
          <p:cNvSpPr>
            <a:spLocks noGrp="1"/>
          </p:cNvSpPr>
          <p:nvPr>
            <p:ph type="ctrTitle"/>
          </p:nvPr>
        </p:nvSpPr>
        <p:spPr>
          <a:xfrm>
            <a:off x="7847875" y="2852400"/>
            <a:ext cx="4286138" cy="2865120"/>
          </a:xfrm>
        </p:spPr>
        <p:txBody>
          <a:bodyPr anchor="b"/>
          <a:lstStyle>
            <a:lvl1pPr algn="l">
              <a:defRPr sz="4320" spc="-360">
                <a:solidFill>
                  <a:schemeClr val="bg1"/>
                </a:solidFill>
              </a:defRPr>
            </a:lvl1pPr>
          </a:lstStyle>
          <a:p>
            <a:r>
              <a:rPr lang="en-US" noProof="0"/>
              <a:t>Click to edit Master title style</a:t>
            </a:r>
          </a:p>
        </p:txBody>
      </p:sp>
      <p:sp>
        <p:nvSpPr>
          <p:cNvPr id="3" name="Subtitle 2">
            <a:extLst>
              <a:ext uri="{FF2B5EF4-FFF2-40B4-BE49-F238E27FC236}">
                <a16:creationId xmlns="" xmlns:a16="http://schemas.microsoft.com/office/drawing/2014/main" id="{C7A60831-AA5D-4359-AACC-37D7271F2BF9}"/>
              </a:ext>
            </a:extLst>
          </p:cNvPr>
          <p:cNvSpPr>
            <a:spLocks noGrp="1"/>
          </p:cNvSpPr>
          <p:nvPr>
            <p:ph type="subTitle" idx="1"/>
          </p:nvPr>
        </p:nvSpPr>
        <p:spPr>
          <a:xfrm>
            <a:off x="7847875" y="5955030"/>
            <a:ext cx="4286138" cy="1463040"/>
          </a:xfrm>
        </p:spPr>
        <p:txBody>
          <a:bodyPr/>
          <a:lstStyle>
            <a:lvl1pPr marL="0" indent="0" algn="l">
              <a:buNone/>
              <a:defRPr sz="2880">
                <a:solidFill>
                  <a:schemeClr val="bg1"/>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noProof="0"/>
              <a:t>Click to edit Master subtitle style</a:t>
            </a:r>
          </a:p>
        </p:txBody>
      </p:sp>
      <p:sp>
        <p:nvSpPr>
          <p:cNvPr id="6" name="Rectangle 5">
            <a:extLst>
              <a:ext uri="{FF2B5EF4-FFF2-40B4-BE49-F238E27FC236}">
                <a16:creationId xmlns="" xmlns:a16="http://schemas.microsoft.com/office/drawing/2014/main" id="{787B6BB1-24C3-48A6-913C-94F7EA8127A1}"/>
              </a:ext>
            </a:extLst>
          </p:cNvPr>
          <p:cNvSpPr/>
          <p:nvPr userDrawn="1"/>
        </p:nvSpPr>
        <p:spPr>
          <a:xfrm>
            <a:off x="-1" y="8143876"/>
            <a:ext cx="14126399" cy="85724"/>
          </a:xfrm>
          <a:prstGeom prst="rect">
            <a:avLst/>
          </a:prstGeom>
          <a:gradFill>
            <a:gsLst>
              <a:gs pos="0">
                <a:srgbClr val="601069"/>
              </a:gs>
              <a:gs pos="100000">
                <a:srgbClr val="60106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noProof="0" dirty="0"/>
          </a:p>
        </p:txBody>
      </p:sp>
      <p:sp>
        <p:nvSpPr>
          <p:cNvPr id="7" name="Rectangle 6">
            <a:extLst>
              <a:ext uri="{FF2B5EF4-FFF2-40B4-BE49-F238E27FC236}">
                <a16:creationId xmlns="" xmlns:a16="http://schemas.microsoft.com/office/drawing/2014/main" id="{C1C9CBFF-5639-480A-82C7-50DAD54E2E48}"/>
              </a:ext>
            </a:extLst>
          </p:cNvPr>
          <p:cNvSpPr/>
          <p:nvPr userDrawn="1"/>
        </p:nvSpPr>
        <p:spPr>
          <a:xfrm>
            <a:off x="14126399" y="8143876"/>
            <a:ext cx="504000" cy="857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noProof="0" dirty="0"/>
          </a:p>
        </p:txBody>
      </p:sp>
    </p:spTree>
    <p:extLst>
      <p:ext uri="{BB962C8B-B14F-4D97-AF65-F5344CB8AC3E}">
        <p14:creationId xmlns:p14="http://schemas.microsoft.com/office/powerpoint/2010/main" val="1001286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 xmlns:a16="http://schemas.microsoft.com/office/drawing/2014/main" id="{5356FC21-A32D-44DC-BED7-08CEBB3B9090}"/>
              </a:ext>
            </a:extLst>
          </p:cNvPr>
          <p:cNvSpPr>
            <a:spLocks noGrp="1"/>
          </p:cNvSpPr>
          <p:nvPr>
            <p:ph type="ftr" sz="quarter" idx="10"/>
          </p:nvPr>
        </p:nvSpPr>
        <p:spPr/>
        <p:txBody>
          <a:bodyPr/>
          <a:lstStyle/>
          <a:p>
            <a:r>
              <a:rPr lang="en-US" noProof="0" dirty="0"/>
              <a:t>Add a footer</a:t>
            </a:r>
          </a:p>
        </p:txBody>
      </p:sp>
      <p:sp>
        <p:nvSpPr>
          <p:cNvPr id="7" name="Slide Number Placeholder 6">
            <a:extLst>
              <a:ext uri="{FF2B5EF4-FFF2-40B4-BE49-F238E27FC236}">
                <a16:creationId xmlns=""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5" name="Text Placeholder 5">
            <a:extLst>
              <a:ext uri="{FF2B5EF4-FFF2-40B4-BE49-F238E27FC236}">
                <a16:creationId xmlns="" xmlns:a16="http://schemas.microsoft.com/office/drawing/2014/main" id="{91612B32-057C-422E-8B4A-7B464DE04A79}"/>
              </a:ext>
            </a:extLst>
          </p:cNvPr>
          <p:cNvSpPr>
            <a:spLocks noGrp="1"/>
          </p:cNvSpPr>
          <p:nvPr>
            <p:ph type="body" sz="quarter" idx="32" hasCustomPrompt="1"/>
          </p:nvPr>
        </p:nvSpPr>
        <p:spPr>
          <a:xfrm>
            <a:off x="518160" y="1209600"/>
            <a:ext cx="13607416" cy="432000"/>
          </a:xfrm>
        </p:spPr>
        <p:txBody>
          <a:bodyPr/>
          <a:lstStyle>
            <a:lvl1pPr marL="0" indent="0">
              <a:buNone/>
              <a:defRPr/>
            </a:lvl1pPr>
            <a:lvl2pPr marL="320040" indent="0">
              <a:buNone/>
              <a:defRPr/>
            </a:lvl2pPr>
            <a:lvl3pPr marL="651510" indent="0">
              <a:buNone/>
              <a:defRPr/>
            </a:lvl3pPr>
            <a:lvl4pPr marL="971550" indent="0">
              <a:buNone/>
              <a:defRPr/>
            </a:lvl4pPr>
            <a:lvl5pPr marL="1291590" indent="0">
              <a:buNone/>
              <a:defRPr/>
            </a:lvl5pPr>
          </a:lstStyle>
          <a:p>
            <a:pPr lvl="0"/>
            <a:r>
              <a:rPr lang="en-US" noProof="0"/>
              <a:t>Subtitle</a:t>
            </a:r>
          </a:p>
        </p:txBody>
      </p:sp>
    </p:spTree>
    <p:extLst>
      <p:ext uri="{BB962C8B-B14F-4D97-AF65-F5344CB8AC3E}">
        <p14:creationId xmlns:p14="http://schemas.microsoft.com/office/powerpoint/2010/main" val="2434267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Tree>
    <p:extLst>
      <p:ext uri="{BB962C8B-B14F-4D97-AF65-F5344CB8AC3E}">
        <p14:creationId xmlns:p14="http://schemas.microsoft.com/office/powerpoint/2010/main" val="3059284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582A4E56-DEE9-4FB2-89FF-0F12DB08ADCA}"/>
              </a:ext>
            </a:extLst>
          </p:cNvPr>
          <p:cNvSpPr>
            <a:spLocks noGrp="1"/>
          </p:cNvSpPr>
          <p:nvPr>
            <p:ph type="ftr" sz="quarter" idx="10"/>
          </p:nvPr>
        </p:nvSpPr>
        <p:spPr/>
        <p:txBody>
          <a:bodyPr/>
          <a:lstStyle/>
          <a:p>
            <a:r>
              <a:rPr lang="en-US" noProof="0" dirty="0"/>
              <a:t>Add a footer</a:t>
            </a:r>
          </a:p>
        </p:txBody>
      </p:sp>
      <p:sp>
        <p:nvSpPr>
          <p:cNvPr id="6" name="Slide Number Placeholder 5">
            <a:extLst>
              <a:ext uri="{FF2B5EF4-FFF2-40B4-BE49-F238E27FC236}">
                <a16:creationId xmlns="" xmlns:a16="http://schemas.microsoft.com/office/drawing/2014/main" id="{CA8525B7-4C8D-4482-98E3-A68789AAB0CF}"/>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Tree>
    <p:extLst>
      <p:ext uri="{BB962C8B-B14F-4D97-AF65-F5344CB8AC3E}">
        <p14:creationId xmlns:p14="http://schemas.microsoft.com/office/powerpoint/2010/main" val="1760238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Slide 2">
    <p:bg>
      <p:bgPr>
        <a:solidFill>
          <a:schemeClr val="bg1">
            <a:lumMod val="95000"/>
          </a:schemeClr>
        </a:solidFill>
        <a:effectLst/>
      </p:bgPr>
    </p:bg>
    <p:spTree>
      <p:nvGrpSpPr>
        <p:cNvPr id="1" name=""/>
        <p:cNvGrpSpPr/>
        <p:nvPr/>
      </p:nvGrpSpPr>
      <p:grpSpPr>
        <a:xfrm>
          <a:off x="0" y="0"/>
          <a:ext cx="0" cy="0"/>
          <a:chOff x="0" y="0"/>
          <a:chExt cx="0" cy="0"/>
        </a:xfrm>
      </p:grpSpPr>
      <p:sp>
        <p:nvSpPr>
          <p:cNvPr id="14" name="Picture Placeholder 9">
            <a:extLst>
              <a:ext uri="{FF2B5EF4-FFF2-40B4-BE49-F238E27FC236}">
                <a16:creationId xmlns="" xmlns:a16="http://schemas.microsoft.com/office/drawing/2014/main" id="{FF978957-D101-43B4-A717-19B1820B4F1A}"/>
              </a:ext>
            </a:extLst>
          </p:cNvPr>
          <p:cNvSpPr>
            <a:spLocks noGrp="1"/>
          </p:cNvSpPr>
          <p:nvPr>
            <p:ph type="pic" sz="quarter" idx="10" hasCustomPrompt="1"/>
          </p:nvPr>
        </p:nvSpPr>
        <p:spPr>
          <a:xfrm>
            <a:off x="0" y="0"/>
            <a:ext cx="14630400" cy="8143876"/>
          </a:xfrm>
          <a:solidFill>
            <a:schemeClr val="tx1">
              <a:lumMod val="75000"/>
              <a:lumOff val="25000"/>
            </a:schemeClr>
          </a:solidFill>
        </p:spPr>
        <p:txBody>
          <a:bodyPr lIns="1044000" rIns="0" anchor="ctr"/>
          <a:lstStyle>
            <a:lvl1pPr marL="0" indent="0" algn="l">
              <a:buNone/>
              <a:defRPr sz="132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9" name="Rectangle 8">
            <a:extLst>
              <a:ext uri="{FF2B5EF4-FFF2-40B4-BE49-F238E27FC236}">
                <a16:creationId xmlns="" xmlns:a16="http://schemas.microsoft.com/office/drawing/2014/main" id="{84DD3616-4E40-4CE5-88C8-2AF6E47D2086}"/>
              </a:ext>
            </a:extLst>
          </p:cNvPr>
          <p:cNvSpPr/>
          <p:nvPr userDrawn="1"/>
        </p:nvSpPr>
        <p:spPr>
          <a:xfrm>
            <a:off x="7603201" y="0"/>
            <a:ext cx="4775490" cy="814387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noProof="0" dirty="0"/>
          </a:p>
        </p:txBody>
      </p:sp>
      <p:sp>
        <p:nvSpPr>
          <p:cNvPr id="11" name="Rectangle 10">
            <a:extLst>
              <a:ext uri="{FF2B5EF4-FFF2-40B4-BE49-F238E27FC236}">
                <a16:creationId xmlns="" xmlns:a16="http://schemas.microsoft.com/office/drawing/2014/main" id="{1EA3B184-0AF0-4DF5-B2BD-E6D1806BE1BF}"/>
              </a:ext>
            </a:extLst>
          </p:cNvPr>
          <p:cNvSpPr/>
          <p:nvPr userDrawn="1"/>
        </p:nvSpPr>
        <p:spPr>
          <a:xfrm>
            <a:off x="-1" y="8143876"/>
            <a:ext cx="14126399" cy="85724"/>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noProof="0" dirty="0"/>
          </a:p>
        </p:txBody>
      </p:sp>
      <p:sp>
        <p:nvSpPr>
          <p:cNvPr id="12" name="Rectangle 11">
            <a:extLst>
              <a:ext uri="{FF2B5EF4-FFF2-40B4-BE49-F238E27FC236}">
                <a16:creationId xmlns="" xmlns:a16="http://schemas.microsoft.com/office/drawing/2014/main" id="{B8FC9062-5711-4550-8470-F1324E804FFF}"/>
              </a:ext>
            </a:extLst>
          </p:cNvPr>
          <p:cNvSpPr/>
          <p:nvPr userDrawn="1"/>
        </p:nvSpPr>
        <p:spPr>
          <a:xfrm>
            <a:off x="14126399" y="8143876"/>
            <a:ext cx="504000" cy="857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noProof="0" dirty="0"/>
          </a:p>
        </p:txBody>
      </p:sp>
      <p:sp>
        <p:nvSpPr>
          <p:cNvPr id="13" name="Rectangle 12">
            <a:extLst>
              <a:ext uri="{FF2B5EF4-FFF2-40B4-BE49-F238E27FC236}">
                <a16:creationId xmlns="" xmlns:a16="http://schemas.microsoft.com/office/drawing/2014/main" id="{DC433A2F-8949-4AAC-AE96-175254493AF4}"/>
              </a:ext>
            </a:extLst>
          </p:cNvPr>
          <p:cNvSpPr/>
          <p:nvPr userDrawn="1"/>
        </p:nvSpPr>
        <p:spPr>
          <a:xfrm>
            <a:off x="7603201" y="0"/>
            <a:ext cx="4775490" cy="82296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noProof="0" dirty="0"/>
          </a:p>
        </p:txBody>
      </p:sp>
      <p:sp>
        <p:nvSpPr>
          <p:cNvPr id="2" name="Title 1">
            <a:extLst>
              <a:ext uri="{FF2B5EF4-FFF2-40B4-BE49-F238E27FC236}">
                <a16:creationId xmlns="" xmlns:a16="http://schemas.microsoft.com/office/drawing/2014/main" id="{6745B1DD-2DBA-49BF-BF09-5B70713A4CDC}"/>
              </a:ext>
            </a:extLst>
          </p:cNvPr>
          <p:cNvSpPr>
            <a:spLocks noGrp="1"/>
          </p:cNvSpPr>
          <p:nvPr>
            <p:ph type="ctrTitle" hasCustomPrompt="1"/>
          </p:nvPr>
        </p:nvSpPr>
        <p:spPr>
          <a:xfrm>
            <a:off x="7847875" y="2852400"/>
            <a:ext cx="4286138" cy="2865120"/>
          </a:xfrm>
        </p:spPr>
        <p:txBody>
          <a:bodyPr anchor="b"/>
          <a:lstStyle>
            <a:lvl1pPr algn="l">
              <a:defRPr sz="6480" spc="-360">
                <a:solidFill>
                  <a:schemeClr val="bg1"/>
                </a:solidFill>
              </a:defRPr>
            </a:lvl1pPr>
          </a:lstStyle>
          <a:p>
            <a:r>
              <a:rPr lang="en-US" noProof="0"/>
              <a:t>Thank You</a:t>
            </a:r>
          </a:p>
        </p:txBody>
      </p:sp>
      <p:sp>
        <p:nvSpPr>
          <p:cNvPr id="3" name="Subtitle 2">
            <a:extLst>
              <a:ext uri="{FF2B5EF4-FFF2-40B4-BE49-F238E27FC236}">
                <a16:creationId xmlns="" xmlns:a16="http://schemas.microsoft.com/office/drawing/2014/main" id="{C7A60831-AA5D-4359-AACC-37D7271F2BF9}"/>
              </a:ext>
            </a:extLst>
          </p:cNvPr>
          <p:cNvSpPr>
            <a:spLocks noGrp="1"/>
          </p:cNvSpPr>
          <p:nvPr>
            <p:ph type="subTitle" idx="1" hasCustomPrompt="1"/>
          </p:nvPr>
        </p:nvSpPr>
        <p:spPr>
          <a:xfrm>
            <a:off x="8286749" y="6069330"/>
            <a:ext cx="3847264" cy="297180"/>
          </a:xfrm>
        </p:spPr>
        <p:txBody>
          <a:bodyPr/>
          <a:lstStyle>
            <a:lvl1pPr marL="0" indent="0" algn="l">
              <a:buNone/>
              <a:defRPr sz="1680">
                <a:solidFill>
                  <a:schemeClr val="bg1"/>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noProof="0"/>
              <a:t>Full Name</a:t>
            </a:r>
          </a:p>
        </p:txBody>
      </p:sp>
      <p:sp>
        <p:nvSpPr>
          <p:cNvPr id="5" name="Text Placeholder 4">
            <a:extLst>
              <a:ext uri="{FF2B5EF4-FFF2-40B4-BE49-F238E27FC236}">
                <a16:creationId xmlns="" xmlns:a16="http://schemas.microsoft.com/office/drawing/2014/main" id="{99EABB85-2AAF-4939-BDF4-E3CF2F31B32F}"/>
              </a:ext>
            </a:extLst>
          </p:cNvPr>
          <p:cNvSpPr>
            <a:spLocks noGrp="1"/>
          </p:cNvSpPr>
          <p:nvPr>
            <p:ph type="body" sz="quarter" idx="12" hasCustomPrompt="1"/>
          </p:nvPr>
        </p:nvSpPr>
        <p:spPr>
          <a:xfrm>
            <a:off x="8286750" y="6480810"/>
            <a:ext cx="3848100" cy="297180"/>
          </a:xfrm>
        </p:spPr>
        <p:txBody>
          <a:bodyPr vert="horz" lIns="0" tIns="0" rIns="0" bIns="0" rtlCol="0">
            <a:noAutofit/>
          </a:bodyPr>
          <a:lstStyle>
            <a:lvl1pPr marL="0" indent="0">
              <a:buNone/>
              <a:defRPr lang="en-US" sz="1680" dirty="0" smtClean="0">
                <a:solidFill>
                  <a:schemeClr val="bg1"/>
                </a:solidFill>
              </a:defRPr>
            </a:lvl1pPr>
            <a:lvl2pPr>
              <a:defRPr lang="en-US" sz="2400" dirty="0" smtClean="0"/>
            </a:lvl2pPr>
            <a:lvl3pPr>
              <a:defRPr lang="en-US" sz="2160" dirty="0" smtClean="0"/>
            </a:lvl3pPr>
            <a:lvl4pPr>
              <a:defRPr lang="en-US" sz="1920" dirty="0" smtClean="0"/>
            </a:lvl4pPr>
            <a:lvl5pPr>
              <a:defRPr lang="en-ZA" sz="1920" dirty="0"/>
            </a:lvl5pPr>
          </a:lstStyle>
          <a:p>
            <a:pPr marL="320040" lvl="0" indent="-320040"/>
            <a:r>
              <a:rPr lang="en-US" noProof="0"/>
              <a:t>Contact Number</a:t>
            </a:r>
          </a:p>
        </p:txBody>
      </p:sp>
      <p:sp>
        <p:nvSpPr>
          <p:cNvPr id="10" name="Text Placeholder 9">
            <a:extLst>
              <a:ext uri="{FF2B5EF4-FFF2-40B4-BE49-F238E27FC236}">
                <a16:creationId xmlns="" xmlns:a16="http://schemas.microsoft.com/office/drawing/2014/main" id="{04E7DF27-55E9-4F17-91D3-29228A4020F3}"/>
              </a:ext>
            </a:extLst>
          </p:cNvPr>
          <p:cNvSpPr>
            <a:spLocks noGrp="1"/>
          </p:cNvSpPr>
          <p:nvPr>
            <p:ph type="body" sz="quarter" idx="13" hasCustomPrompt="1"/>
          </p:nvPr>
        </p:nvSpPr>
        <p:spPr>
          <a:xfrm>
            <a:off x="8286750" y="6901816"/>
            <a:ext cx="3848100" cy="297180"/>
          </a:xfrm>
        </p:spPr>
        <p:txBody>
          <a:bodyPr vert="horz" lIns="0" tIns="0" rIns="0" bIns="0" rtlCol="0">
            <a:noAutofit/>
          </a:bodyPr>
          <a:lstStyle>
            <a:lvl1pPr marL="0" indent="0">
              <a:buNone/>
              <a:defRPr lang="en-US" sz="1680" smtClean="0">
                <a:solidFill>
                  <a:schemeClr val="bg1"/>
                </a:solidFill>
              </a:defRPr>
            </a:lvl1pPr>
            <a:lvl2pPr>
              <a:defRPr lang="en-US" sz="2400" smtClean="0"/>
            </a:lvl2pPr>
            <a:lvl3pPr>
              <a:defRPr lang="en-US" sz="2160" smtClean="0"/>
            </a:lvl3pPr>
            <a:lvl4pPr>
              <a:defRPr lang="en-US" sz="1920" smtClean="0"/>
            </a:lvl4pPr>
            <a:lvl5pPr>
              <a:defRPr lang="en-ZA" sz="1920"/>
            </a:lvl5pPr>
          </a:lstStyle>
          <a:p>
            <a:pPr marL="320040" lvl="0" indent="-320040"/>
            <a:r>
              <a:rPr lang="en-US" noProof="0"/>
              <a:t>Email or Social Media Handle</a:t>
            </a:r>
          </a:p>
        </p:txBody>
      </p:sp>
    </p:spTree>
    <p:extLst>
      <p:ext uri="{BB962C8B-B14F-4D97-AF65-F5344CB8AC3E}">
        <p14:creationId xmlns:p14="http://schemas.microsoft.com/office/powerpoint/2010/main" val="4100815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obile App Previews">
    <p:spTree>
      <p:nvGrpSpPr>
        <p:cNvPr id="1" name=""/>
        <p:cNvGrpSpPr/>
        <p:nvPr/>
      </p:nvGrpSpPr>
      <p:grpSpPr>
        <a:xfrm>
          <a:off x="0" y="0"/>
          <a:ext cx="0" cy="0"/>
          <a:chOff x="0" y="0"/>
          <a:chExt cx="0" cy="0"/>
        </a:xfrm>
      </p:grpSpPr>
      <p:pic>
        <p:nvPicPr>
          <p:cNvPr id="8" name="Picture 7" descr="Screen of a cell phone&#10;&#10;Description generated with high confidence">
            <a:extLst>
              <a:ext uri="{FF2B5EF4-FFF2-40B4-BE49-F238E27FC236}">
                <a16:creationId xmlns="" xmlns:a16="http://schemas.microsoft.com/office/drawing/2014/main" id="{68055F11-596F-47BF-A832-A501EC346C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9969" y="1098597"/>
            <a:ext cx="5599370" cy="5620926"/>
          </a:xfrm>
          <a:prstGeom prst="rect">
            <a:avLst/>
          </a:prstGeom>
        </p:spPr>
      </p:pic>
      <p:pic>
        <p:nvPicPr>
          <p:cNvPr id="9" name="Picture 8" descr="Screen of a cell phone&#10;&#10;Description generated with high confidence">
            <a:extLst>
              <a:ext uri="{FF2B5EF4-FFF2-40B4-BE49-F238E27FC236}">
                <a16:creationId xmlns="" xmlns:a16="http://schemas.microsoft.com/office/drawing/2014/main" id="{80EBF765-2A5E-4BDA-B092-25691E4791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15515" y="1098597"/>
            <a:ext cx="5599370" cy="5620926"/>
          </a:xfrm>
          <a:prstGeom prst="rect">
            <a:avLst/>
          </a:prstGeom>
        </p:spPr>
      </p:pic>
      <p:pic>
        <p:nvPicPr>
          <p:cNvPr id="10" name="Picture 9" descr="Screen of a cell phone&#10;&#10;Description generated with high confidence">
            <a:extLst>
              <a:ext uri="{FF2B5EF4-FFF2-40B4-BE49-F238E27FC236}">
                <a16:creationId xmlns="" xmlns:a16="http://schemas.microsoft.com/office/drawing/2014/main" id="{E97A6530-14B5-4A05-B7A3-7BA661FCD5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51061" y="1098597"/>
            <a:ext cx="5599370" cy="5620926"/>
          </a:xfrm>
          <a:prstGeom prst="rect">
            <a:avLst/>
          </a:prstGeom>
        </p:spPr>
      </p:pic>
      <p:sp>
        <p:nvSpPr>
          <p:cNvPr id="2" name="Title 1">
            <a:extLst>
              <a:ext uri="{FF2B5EF4-FFF2-40B4-BE49-F238E27FC236}">
                <a16:creationId xmlns=""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 xmlns:a16="http://schemas.microsoft.com/office/drawing/2014/main" id="{5356FC21-A32D-44DC-BED7-08CEBB3B9090}"/>
              </a:ext>
            </a:extLst>
          </p:cNvPr>
          <p:cNvSpPr>
            <a:spLocks noGrp="1"/>
          </p:cNvSpPr>
          <p:nvPr>
            <p:ph type="ftr" sz="quarter" idx="10"/>
          </p:nvPr>
        </p:nvSpPr>
        <p:spPr/>
        <p:txBody>
          <a:bodyPr/>
          <a:lstStyle/>
          <a:p>
            <a:r>
              <a:rPr lang="en-US" noProof="0" dirty="0"/>
              <a:t>Add a footer</a:t>
            </a:r>
          </a:p>
        </p:txBody>
      </p:sp>
      <p:sp>
        <p:nvSpPr>
          <p:cNvPr id="7" name="Slide Number Placeholder 6">
            <a:extLst>
              <a:ext uri="{FF2B5EF4-FFF2-40B4-BE49-F238E27FC236}">
                <a16:creationId xmlns=""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1" name="Content Placeholder 3">
            <a:extLst>
              <a:ext uri="{FF2B5EF4-FFF2-40B4-BE49-F238E27FC236}">
                <a16:creationId xmlns="" xmlns:a16="http://schemas.microsoft.com/office/drawing/2014/main" id="{47EC9494-5A42-419D-AADF-96EF1EFD7B64}"/>
              </a:ext>
            </a:extLst>
          </p:cNvPr>
          <p:cNvSpPr>
            <a:spLocks noGrp="1"/>
          </p:cNvSpPr>
          <p:nvPr>
            <p:ph sz="half" idx="2" hasCustomPrompt="1"/>
          </p:nvPr>
        </p:nvSpPr>
        <p:spPr>
          <a:xfrm>
            <a:off x="1938606" y="6903370"/>
            <a:ext cx="2376000" cy="658734"/>
          </a:xfrm>
        </p:spPr>
        <p:txBody>
          <a:bodyPr/>
          <a:lstStyle>
            <a:lvl1pPr marL="0" indent="0" algn="ctr">
              <a:buFont typeface="Arial" panose="020B0604020202020204" pitchFamily="34" charset="0"/>
              <a:buNone/>
              <a:defRPr sz="1680">
                <a:solidFill>
                  <a:schemeClr val="tx1">
                    <a:lumMod val="75000"/>
                    <a:lumOff val="25000"/>
                  </a:schemeClr>
                </a:solidFill>
              </a:defRPr>
            </a:lvl1pPr>
          </a:lstStyle>
          <a:p>
            <a:pPr lvl="0"/>
            <a:r>
              <a:rPr lang="en-US" noProof="0"/>
              <a:t>Mockup Details</a:t>
            </a:r>
          </a:p>
        </p:txBody>
      </p:sp>
      <p:sp>
        <p:nvSpPr>
          <p:cNvPr id="12" name="Text Placeholder 11">
            <a:extLst>
              <a:ext uri="{FF2B5EF4-FFF2-40B4-BE49-F238E27FC236}">
                <a16:creationId xmlns="" xmlns:a16="http://schemas.microsoft.com/office/drawing/2014/main" id="{CE2D3309-00A3-42D9-8706-6F2A6AD3BB04}"/>
              </a:ext>
            </a:extLst>
          </p:cNvPr>
          <p:cNvSpPr>
            <a:spLocks noGrp="1"/>
          </p:cNvSpPr>
          <p:nvPr>
            <p:ph type="body" sz="quarter" idx="14" hasCustomPrompt="1"/>
          </p:nvPr>
        </p:nvSpPr>
        <p:spPr>
          <a:xfrm>
            <a:off x="1938606" y="6349319"/>
            <a:ext cx="2376000" cy="432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13" name="Content Placeholder 3">
            <a:extLst>
              <a:ext uri="{FF2B5EF4-FFF2-40B4-BE49-F238E27FC236}">
                <a16:creationId xmlns="" xmlns:a16="http://schemas.microsoft.com/office/drawing/2014/main" id="{94E4C70C-AC1E-4EDE-B2C1-23A54123479F}"/>
              </a:ext>
            </a:extLst>
          </p:cNvPr>
          <p:cNvSpPr>
            <a:spLocks noGrp="1"/>
          </p:cNvSpPr>
          <p:nvPr>
            <p:ph sz="half" idx="15" hasCustomPrompt="1"/>
          </p:nvPr>
        </p:nvSpPr>
        <p:spPr>
          <a:xfrm>
            <a:off x="6212578" y="6903370"/>
            <a:ext cx="2376000" cy="658734"/>
          </a:xfrm>
        </p:spPr>
        <p:txBody>
          <a:bodyPr/>
          <a:lstStyle>
            <a:lvl1pPr marL="0" indent="0" algn="ctr">
              <a:buFont typeface="Arial" panose="020B0604020202020204" pitchFamily="34" charset="0"/>
              <a:buNone/>
              <a:defRPr sz="1680">
                <a:solidFill>
                  <a:schemeClr val="tx1">
                    <a:lumMod val="75000"/>
                    <a:lumOff val="25000"/>
                  </a:schemeClr>
                </a:solidFill>
              </a:defRPr>
            </a:lvl1pPr>
          </a:lstStyle>
          <a:p>
            <a:pPr lvl="0"/>
            <a:r>
              <a:rPr lang="en-US" noProof="0"/>
              <a:t>Mockup Details</a:t>
            </a:r>
          </a:p>
        </p:txBody>
      </p:sp>
      <p:sp>
        <p:nvSpPr>
          <p:cNvPr id="14" name="Text Placeholder 11">
            <a:extLst>
              <a:ext uri="{FF2B5EF4-FFF2-40B4-BE49-F238E27FC236}">
                <a16:creationId xmlns="" xmlns:a16="http://schemas.microsoft.com/office/drawing/2014/main" id="{14B1BB7D-C6D3-4D9C-A235-6CBB5A13EEC6}"/>
              </a:ext>
            </a:extLst>
          </p:cNvPr>
          <p:cNvSpPr>
            <a:spLocks noGrp="1"/>
          </p:cNvSpPr>
          <p:nvPr>
            <p:ph type="body" sz="quarter" idx="16" hasCustomPrompt="1"/>
          </p:nvPr>
        </p:nvSpPr>
        <p:spPr>
          <a:xfrm>
            <a:off x="6212578" y="6349319"/>
            <a:ext cx="2376000" cy="432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15" name="Content Placeholder 3">
            <a:extLst>
              <a:ext uri="{FF2B5EF4-FFF2-40B4-BE49-F238E27FC236}">
                <a16:creationId xmlns="" xmlns:a16="http://schemas.microsoft.com/office/drawing/2014/main" id="{718515F4-6451-4FB7-ACE4-5D9C2CD207A4}"/>
              </a:ext>
            </a:extLst>
          </p:cNvPr>
          <p:cNvSpPr>
            <a:spLocks noGrp="1"/>
          </p:cNvSpPr>
          <p:nvPr>
            <p:ph sz="half" idx="17" hasCustomPrompt="1"/>
          </p:nvPr>
        </p:nvSpPr>
        <p:spPr>
          <a:xfrm>
            <a:off x="10439854" y="6903370"/>
            <a:ext cx="2376000" cy="658734"/>
          </a:xfrm>
        </p:spPr>
        <p:txBody>
          <a:bodyPr/>
          <a:lstStyle>
            <a:lvl1pPr marL="0" indent="0" algn="ctr">
              <a:buFont typeface="Arial" panose="020B0604020202020204" pitchFamily="34" charset="0"/>
              <a:buNone/>
              <a:defRPr sz="1680">
                <a:solidFill>
                  <a:schemeClr val="tx1">
                    <a:lumMod val="75000"/>
                    <a:lumOff val="25000"/>
                  </a:schemeClr>
                </a:solidFill>
              </a:defRPr>
            </a:lvl1pPr>
          </a:lstStyle>
          <a:p>
            <a:pPr lvl="0"/>
            <a:r>
              <a:rPr lang="en-US" noProof="0"/>
              <a:t>Mockup Details</a:t>
            </a:r>
          </a:p>
        </p:txBody>
      </p:sp>
      <p:sp>
        <p:nvSpPr>
          <p:cNvPr id="16" name="Text Placeholder 11">
            <a:extLst>
              <a:ext uri="{FF2B5EF4-FFF2-40B4-BE49-F238E27FC236}">
                <a16:creationId xmlns="" xmlns:a16="http://schemas.microsoft.com/office/drawing/2014/main" id="{B362C889-34FC-4EB1-967B-DC98349082CB}"/>
              </a:ext>
            </a:extLst>
          </p:cNvPr>
          <p:cNvSpPr>
            <a:spLocks noGrp="1"/>
          </p:cNvSpPr>
          <p:nvPr>
            <p:ph type="body" sz="quarter" idx="18" hasCustomPrompt="1"/>
          </p:nvPr>
        </p:nvSpPr>
        <p:spPr>
          <a:xfrm>
            <a:off x="10439854" y="6349319"/>
            <a:ext cx="2376000" cy="432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4" name="Picture Placeholder 3">
            <a:extLst>
              <a:ext uri="{FF2B5EF4-FFF2-40B4-BE49-F238E27FC236}">
                <a16:creationId xmlns="" xmlns:a16="http://schemas.microsoft.com/office/drawing/2014/main" id="{4C4EB921-BD58-4C2E-BDD5-FC8D2629829B}"/>
              </a:ext>
            </a:extLst>
          </p:cNvPr>
          <p:cNvSpPr>
            <a:spLocks noGrp="1"/>
          </p:cNvSpPr>
          <p:nvPr>
            <p:ph type="pic" sz="quarter" idx="19"/>
          </p:nvPr>
        </p:nvSpPr>
        <p:spPr>
          <a:xfrm>
            <a:off x="2102016" y="1740219"/>
            <a:ext cx="2127085" cy="3820478"/>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32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320040" lvl="0" indent="-320040" algn="ctr"/>
            <a:r>
              <a:rPr lang="en-US" noProof="0"/>
              <a:t>Click icon to add picture</a:t>
            </a:r>
            <a:endParaRPr lang="en-US" noProof="0" dirty="0"/>
          </a:p>
        </p:txBody>
      </p:sp>
      <p:sp>
        <p:nvSpPr>
          <p:cNvPr id="17" name="Picture Placeholder 3">
            <a:extLst>
              <a:ext uri="{FF2B5EF4-FFF2-40B4-BE49-F238E27FC236}">
                <a16:creationId xmlns="" xmlns:a16="http://schemas.microsoft.com/office/drawing/2014/main" id="{3CB44DE3-C599-4EA7-BFDA-4E39AE89FC01}"/>
              </a:ext>
            </a:extLst>
          </p:cNvPr>
          <p:cNvSpPr>
            <a:spLocks noGrp="1"/>
          </p:cNvSpPr>
          <p:nvPr>
            <p:ph type="pic" sz="quarter" idx="20"/>
          </p:nvPr>
        </p:nvSpPr>
        <p:spPr>
          <a:xfrm>
            <a:off x="6337562" y="1740219"/>
            <a:ext cx="2127085" cy="3820478"/>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32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320040" lvl="0" indent="-320040" algn="ctr"/>
            <a:r>
              <a:rPr lang="en-US" noProof="0"/>
              <a:t>Click icon to add picture</a:t>
            </a:r>
            <a:endParaRPr lang="en-US" noProof="0" dirty="0"/>
          </a:p>
        </p:txBody>
      </p:sp>
      <p:sp>
        <p:nvSpPr>
          <p:cNvPr id="18" name="Picture Placeholder 3">
            <a:extLst>
              <a:ext uri="{FF2B5EF4-FFF2-40B4-BE49-F238E27FC236}">
                <a16:creationId xmlns="" xmlns:a16="http://schemas.microsoft.com/office/drawing/2014/main" id="{A4392E45-2A0B-49BF-9952-79C42AF8DE90}"/>
              </a:ext>
            </a:extLst>
          </p:cNvPr>
          <p:cNvSpPr>
            <a:spLocks noGrp="1"/>
          </p:cNvSpPr>
          <p:nvPr>
            <p:ph type="pic" sz="quarter" idx="21"/>
          </p:nvPr>
        </p:nvSpPr>
        <p:spPr>
          <a:xfrm>
            <a:off x="10573108" y="1740219"/>
            <a:ext cx="2127085" cy="3820478"/>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32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320040" lvl="0" indent="-320040" algn="ctr"/>
            <a:r>
              <a:rPr lang="en-US" noProof="0"/>
              <a:t>Click icon to add picture</a:t>
            </a:r>
            <a:endParaRPr lang="en-US" noProof="0" dirty="0"/>
          </a:p>
        </p:txBody>
      </p:sp>
    </p:spTree>
    <p:extLst>
      <p:ext uri="{BB962C8B-B14F-4D97-AF65-F5344CB8AC3E}">
        <p14:creationId xmlns:p14="http://schemas.microsoft.com/office/powerpoint/2010/main" val="12301276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stimonial">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 xmlns:a16="http://schemas.microsoft.com/office/drawing/2014/main" id="{3509F9E9-0483-4A79-B997-B23DAC1644C1}"/>
              </a:ext>
            </a:extLst>
          </p:cNvPr>
          <p:cNvSpPr>
            <a:spLocks noGrp="1"/>
          </p:cNvSpPr>
          <p:nvPr>
            <p:ph type="body" sz="quarter" idx="32" hasCustomPrompt="1"/>
          </p:nvPr>
        </p:nvSpPr>
        <p:spPr>
          <a:xfrm>
            <a:off x="518160" y="1209600"/>
            <a:ext cx="13607416" cy="432000"/>
          </a:xfrm>
        </p:spPr>
        <p:txBody>
          <a:bodyPr/>
          <a:lstStyle>
            <a:lvl1pPr marL="0" indent="0">
              <a:buNone/>
              <a:defRPr/>
            </a:lvl1pPr>
            <a:lvl2pPr marL="320040" indent="0">
              <a:buNone/>
              <a:defRPr/>
            </a:lvl2pPr>
            <a:lvl3pPr marL="651510" indent="0">
              <a:buNone/>
              <a:defRPr/>
            </a:lvl3pPr>
            <a:lvl4pPr marL="971550" indent="0">
              <a:buNone/>
              <a:defRPr/>
            </a:lvl4pPr>
            <a:lvl5pPr marL="1291590" indent="0">
              <a:buNone/>
              <a:defRPr/>
            </a:lvl5pPr>
          </a:lstStyle>
          <a:p>
            <a:pPr lvl="0"/>
            <a:r>
              <a:rPr lang="en-US" noProof="0"/>
              <a:t>Subtitle</a:t>
            </a:r>
          </a:p>
        </p:txBody>
      </p:sp>
      <p:sp>
        <p:nvSpPr>
          <p:cNvPr id="4" name="Text Placeholder 3">
            <a:extLst>
              <a:ext uri="{FF2B5EF4-FFF2-40B4-BE49-F238E27FC236}">
                <a16:creationId xmlns="" xmlns:a16="http://schemas.microsoft.com/office/drawing/2014/main" id="{749CC2AE-E299-42B4-A2C4-357708A0054F}"/>
              </a:ext>
            </a:extLst>
          </p:cNvPr>
          <p:cNvSpPr>
            <a:spLocks noGrp="1"/>
          </p:cNvSpPr>
          <p:nvPr>
            <p:ph type="body" sz="quarter" idx="34" hasCustomPrompt="1"/>
          </p:nvPr>
        </p:nvSpPr>
        <p:spPr>
          <a:xfrm>
            <a:off x="518161" y="2204093"/>
            <a:ext cx="4249986" cy="266994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9" name="Text Placeholder 8">
            <a:extLst>
              <a:ext uri="{FF2B5EF4-FFF2-40B4-BE49-F238E27FC236}">
                <a16:creationId xmlns="" xmlns:a16="http://schemas.microsoft.com/office/drawing/2014/main" id="{199551C8-D5B2-495A-97BB-0711CD8C67EC}"/>
              </a:ext>
            </a:extLst>
          </p:cNvPr>
          <p:cNvSpPr>
            <a:spLocks noGrp="1"/>
          </p:cNvSpPr>
          <p:nvPr>
            <p:ph type="body" sz="quarter" idx="13" hasCustomPrompt="1"/>
          </p:nvPr>
        </p:nvSpPr>
        <p:spPr>
          <a:xfrm>
            <a:off x="699067" y="4432351"/>
            <a:ext cx="3901358" cy="277322"/>
          </a:xfrm>
        </p:spPr>
        <p:txBody>
          <a:bodyPr anchor="t"/>
          <a:lstStyle>
            <a:lvl1pPr marL="0" indent="0" algn="r">
              <a:buFont typeface="Arial" panose="020B0604020202020204" pitchFamily="34" charset="0"/>
              <a:buNone/>
              <a:defRPr sz="1440">
                <a:solidFill>
                  <a:schemeClr val="tx1">
                    <a:lumMod val="75000"/>
                    <a:lumOff val="25000"/>
                  </a:schemeClr>
                </a:solidFill>
              </a:defRPr>
            </a:lvl1pPr>
          </a:lstStyle>
          <a:p>
            <a:pPr lvl="0"/>
            <a:r>
              <a:rPr lang="en-US" noProof="0"/>
              <a:t>Name and Title</a:t>
            </a:r>
          </a:p>
        </p:txBody>
      </p:sp>
      <p:sp>
        <p:nvSpPr>
          <p:cNvPr id="12" name="Text Placeholder 3">
            <a:extLst>
              <a:ext uri="{FF2B5EF4-FFF2-40B4-BE49-F238E27FC236}">
                <a16:creationId xmlns="" xmlns:a16="http://schemas.microsoft.com/office/drawing/2014/main" id="{03139A49-E537-4395-967A-08C997820703}"/>
              </a:ext>
            </a:extLst>
          </p:cNvPr>
          <p:cNvSpPr>
            <a:spLocks noGrp="1"/>
          </p:cNvSpPr>
          <p:nvPr>
            <p:ph type="body" sz="quarter" idx="35" hasCustomPrompt="1"/>
          </p:nvPr>
        </p:nvSpPr>
        <p:spPr>
          <a:xfrm>
            <a:off x="5190207" y="4309991"/>
            <a:ext cx="4249986" cy="266994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13" name="Text Placeholder 8">
            <a:extLst>
              <a:ext uri="{FF2B5EF4-FFF2-40B4-BE49-F238E27FC236}">
                <a16:creationId xmlns="" xmlns:a16="http://schemas.microsoft.com/office/drawing/2014/main" id="{3EE1C8A1-F171-46D2-A92F-1B0E9C52B1A9}"/>
              </a:ext>
            </a:extLst>
          </p:cNvPr>
          <p:cNvSpPr>
            <a:spLocks noGrp="1"/>
          </p:cNvSpPr>
          <p:nvPr>
            <p:ph type="body" sz="quarter" idx="36" hasCustomPrompt="1"/>
          </p:nvPr>
        </p:nvSpPr>
        <p:spPr>
          <a:xfrm>
            <a:off x="5361663" y="6538249"/>
            <a:ext cx="3901358" cy="277322"/>
          </a:xfrm>
        </p:spPr>
        <p:txBody>
          <a:bodyPr anchor="t"/>
          <a:lstStyle>
            <a:lvl1pPr marL="0" indent="0" algn="r">
              <a:buFont typeface="Arial" panose="020B0604020202020204" pitchFamily="34" charset="0"/>
              <a:buNone/>
              <a:defRPr sz="1440">
                <a:solidFill>
                  <a:schemeClr val="tx1">
                    <a:lumMod val="75000"/>
                    <a:lumOff val="25000"/>
                  </a:schemeClr>
                </a:solidFill>
              </a:defRPr>
            </a:lvl1pPr>
          </a:lstStyle>
          <a:p>
            <a:pPr lvl="0"/>
            <a:r>
              <a:rPr lang="en-US" noProof="0"/>
              <a:t>Name and Title</a:t>
            </a:r>
          </a:p>
        </p:txBody>
      </p:sp>
      <p:sp>
        <p:nvSpPr>
          <p:cNvPr id="14" name="Text Placeholder 3">
            <a:extLst>
              <a:ext uri="{FF2B5EF4-FFF2-40B4-BE49-F238E27FC236}">
                <a16:creationId xmlns="" xmlns:a16="http://schemas.microsoft.com/office/drawing/2014/main" id="{E3E7FB48-98BE-4677-A80F-969F9F307209}"/>
              </a:ext>
            </a:extLst>
          </p:cNvPr>
          <p:cNvSpPr>
            <a:spLocks noGrp="1"/>
          </p:cNvSpPr>
          <p:nvPr>
            <p:ph type="body" sz="quarter" idx="37" hasCustomPrompt="1"/>
          </p:nvPr>
        </p:nvSpPr>
        <p:spPr>
          <a:xfrm>
            <a:off x="9862255" y="2204093"/>
            <a:ext cx="4249986" cy="266994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15" name="Text Placeholder 8">
            <a:extLst>
              <a:ext uri="{FF2B5EF4-FFF2-40B4-BE49-F238E27FC236}">
                <a16:creationId xmlns="" xmlns:a16="http://schemas.microsoft.com/office/drawing/2014/main" id="{0146F28A-70F5-4E8B-8A3A-ADB1B6A080D1}"/>
              </a:ext>
            </a:extLst>
          </p:cNvPr>
          <p:cNvSpPr>
            <a:spLocks noGrp="1"/>
          </p:cNvSpPr>
          <p:nvPr>
            <p:ph type="body" sz="quarter" idx="38" hasCustomPrompt="1"/>
          </p:nvPr>
        </p:nvSpPr>
        <p:spPr>
          <a:xfrm>
            <a:off x="10043161" y="4432351"/>
            <a:ext cx="3901358" cy="277322"/>
          </a:xfrm>
        </p:spPr>
        <p:txBody>
          <a:bodyPr anchor="t"/>
          <a:lstStyle>
            <a:lvl1pPr marL="0" indent="0" algn="r">
              <a:buFont typeface="Arial" panose="020B0604020202020204" pitchFamily="34" charset="0"/>
              <a:buNone/>
              <a:defRPr sz="1440">
                <a:solidFill>
                  <a:schemeClr val="tx1">
                    <a:lumMod val="75000"/>
                    <a:lumOff val="25000"/>
                  </a:schemeClr>
                </a:solidFill>
              </a:defRPr>
            </a:lvl1pPr>
          </a:lstStyle>
          <a:p>
            <a:pPr lvl="0"/>
            <a:r>
              <a:rPr lang="en-US" noProof="0"/>
              <a:t>Name and Title</a:t>
            </a:r>
          </a:p>
        </p:txBody>
      </p:sp>
    </p:spTree>
    <p:extLst>
      <p:ext uri="{BB962C8B-B14F-4D97-AF65-F5344CB8AC3E}">
        <p14:creationId xmlns:p14="http://schemas.microsoft.com/office/powerpoint/2010/main" val="2362715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DC433A2F-8949-4AAC-AE96-175254493AF4}"/>
              </a:ext>
            </a:extLst>
          </p:cNvPr>
          <p:cNvSpPr/>
          <p:nvPr userDrawn="1"/>
        </p:nvSpPr>
        <p:spPr>
          <a:xfrm>
            <a:off x="0" y="0"/>
            <a:ext cx="7603200" cy="814387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noProof="0" dirty="0"/>
          </a:p>
        </p:txBody>
      </p:sp>
      <p:sp>
        <p:nvSpPr>
          <p:cNvPr id="2" name="Title 1">
            <a:extLst>
              <a:ext uri="{FF2B5EF4-FFF2-40B4-BE49-F238E27FC236}">
                <a16:creationId xmlns="" xmlns:a16="http://schemas.microsoft.com/office/drawing/2014/main" id="{6745B1DD-2DBA-49BF-BF09-5B70713A4CDC}"/>
              </a:ext>
            </a:extLst>
          </p:cNvPr>
          <p:cNvSpPr>
            <a:spLocks noGrp="1"/>
          </p:cNvSpPr>
          <p:nvPr>
            <p:ph type="ctrTitle"/>
          </p:nvPr>
        </p:nvSpPr>
        <p:spPr>
          <a:xfrm>
            <a:off x="518400" y="2852400"/>
            <a:ext cx="6566400" cy="2865120"/>
          </a:xfrm>
        </p:spPr>
        <p:txBody>
          <a:bodyPr anchor="b"/>
          <a:lstStyle>
            <a:lvl1pPr algn="l">
              <a:defRPr sz="5040" spc="-360">
                <a:solidFill>
                  <a:schemeClr val="bg1"/>
                </a:solidFill>
              </a:defRPr>
            </a:lvl1pPr>
          </a:lstStyle>
          <a:p>
            <a:r>
              <a:rPr lang="en-US" noProof="0"/>
              <a:t>Click to edit Master title style</a:t>
            </a:r>
          </a:p>
        </p:txBody>
      </p:sp>
      <p:sp>
        <p:nvSpPr>
          <p:cNvPr id="3" name="Subtitle 2">
            <a:extLst>
              <a:ext uri="{FF2B5EF4-FFF2-40B4-BE49-F238E27FC236}">
                <a16:creationId xmlns="" xmlns:a16="http://schemas.microsoft.com/office/drawing/2014/main" id="{C7A60831-AA5D-4359-AACC-37D7271F2BF9}"/>
              </a:ext>
            </a:extLst>
          </p:cNvPr>
          <p:cNvSpPr>
            <a:spLocks noGrp="1"/>
          </p:cNvSpPr>
          <p:nvPr>
            <p:ph type="subTitle" idx="1"/>
          </p:nvPr>
        </p:nvSpPr>
        <p:spPr>
          <a:xfrm>
            <a:off x="518400" y="5955030"/>
            <a:ext cx="6566400" cy="1463040"/>
          </a:xfrm>
        </p:spPr>
        <p:txBody>
          <a:bodyPr/>
          <a:lstStyle>
            <a:lvl1pPr marL="0" indent="0" algn="l">
              <a:buNone/>
              <a:defRPr sz="2880">
                <a:solidFill>
                  <a:schemeClr val="bg1"/>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noProof="0"/>
              <a:t>Click to edit Master subtitle style</a:t>
            </a:r>
          </a:p>
        </p:txBody>
      </p:sp>
      <p:sp>
        <p:nvSpPr>
          <p:cNvPr id="6" name="Rectangle 5">
            <a:extLst>
              <a:ext uri="{FF2B5EF4-FFF2-40B4-BE49-F238E27FC236}">
                <a16:creationId xmlns="" xmlns:a16="http://schemas.microsoft.com/office/drawing/2014/main" id="{EA8EA9D3-63E1-4170-B9FF-2F1AF08CCA45}"/>
              </a:ext>
            </a:extLst>
          </p:cNvPr>
          <p:cNvSpPr/>
          <p:nvPr userDrawn="1"/>
        </p:nvSpPr>
        <p:spPr>
          <a:xfrm>
            <a:off x="-1" y="8143876"/>
            <a:ext cx="14126399" cy="85724"/>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noProof="0" dirty="0"/>
          </a:p>
        </p:txBody>
      </p:sp>
      <p:sp>
        <p:nvSpPr>
          <p:cNvPr id="7" name="Rectangle 6">
            <a:extLst>
              <a:ext uri="{FF2B5EF4-FFF2-40B4-BE49-F238E27FC236}">
                <a16:creationId xmlns="" xmlns:a16="http://schemas.microsoft.com/office/drawing/2014/main" id="{B6AE9C85-4EEF-40CA-AA18-4DC9F703F4FD}"/>
              </a:ext>
            </a:extLst>
          </p:cNvPr>
          <p:cNvSpPr/>
          <p:nvPr userDrawn="1"/>
        </p:nvSpPr>
        <p:spPr>
          <a:xfrm>
            <a:off x="14126399" y="8143876"/>
            <a:ext cx="504000" cy="857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noProof="0" dirty="0"/>
          </a:p>
        </p:txBody>
      </p:sp>
    </p:spTree>
    <p:extLst>
      <p:ext uri="{BB962C8B-B14F-4D97-AF65-F5344CB8AC3E}">
        <p14:creationId xmlns:p14="http://schemas.microsoft.com/office/powerpoint/2010/main" val="1183102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5805D700-F00E-4505-8483-501219FB8BD2}"/>
              </a:ext>
            </a:extLst>
          </p:cNvPr>
          <p:cNvSpPr/>
          <p:nvPr userDrawn="1"/>
        </p:nvSpPr>
        <p:spPr>
          <a:xfrm>
            <a:off x="0" y="0"/>
            <a:ext cx="14630400" cy="763843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noProof="0" dirty="0"/>
          </a:p>
        </p:txBody>
      </p:sp>
      <p:sp>
        <p:nvSpPr>
          <p:cNvPr id="13" name="Rectangle 12">
            <a:extLst>
              <a:ext uri="{FF2B5EF4-FFF2-40B4-BE49-F238E27FC236}">
                <a16:creationId xmlns="" xmlns:a16="http://schemas.microsoft.com/office/drawing/2014/main" id="{DC433A2F-8949-4AAC-AE96-175254493AF4}"/>
              </a:ext>
            </a:extLst>
          </p:cNvPr>
          <p:cNvSpPr/>
          <p:nvPr userDrawn="1"/>
        </p:nvSpPr>
        <p:spPr>
          <a:xfrm>
            <a:off x="518400" y="1"/>
            <a:ext cx="14112000" cy="7638434"/>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noProof="0" dirty="0"/>
          </a:p>
        </p:txBody>
      </p:sp>
      <p:sp>
        <p:nvSpPr>
          <p:cNvPr id="2" name="Title 1">
            <a:extLst>
              <a:ext uri="{FF2B5EF4-FFF2-40B4-BE49-F238E27FC236}">
                <a16:creationId xmlns="" xmlns:a16="http://schemas.microsoft.com/office/drawing/2014/main" id="{6745B1DD-2DBA-49BF-BF09-5B70713A4CDC}"/>
              </a:ext>
            </a:extLst>
          </p:cNvPr>
          <p:cNvSpPr>
            <a:spLocks noGrp="1"/>
          </p:cNvSpPr>
          <p:nvPr>
            <p:ph type="ctrTitle"/>
          </p:nvPr>
        </p:nvSpPr>
        <p:spPr>
          <a:xfrm>
            <a:off x="816874" y="2852400"/>
            <a:ext cx="7559618" cy="2865120"/>
          </a:xfrm>
        </p:spPr>
        <p:txBody>
          <a:bodyPr anchor="b"/>
          <a:lstStyle>
            <a:lvl1pPr algn="l">
              <a:defRPr sz="5040" spc="-360">
                <a:solidFill>
                  <a:schemeClr val="bg1"/>
                </a:solidFill>
              </a:defRPr>
            </a:lvl1pPr>
          </a:lstStyle>
          <a:p>
            <a:r>
              <a:rPr lang="en-US" noProof="0" dirty="0"/>
              <a:t>Click to edit Master title style</a:t>
            </a:r>
          </a:p>
        </p:txBody>
      </p:sp>
      <p:sp>
        <p:nvSpPr>
          <p:cNvPr id="3" name="Subtitle 2">
            <a:extLst>
              <a:ext uri="{FF2B5EF4-FFF2-40B4-BE49-F238E27FC236}">
                <a16:creationId xmlns="" xmlns:a16="http://schemas.microsoft.com/office/drawing/2014/main" id="{C7A60831-AA5D-4359-AACC-37D7271F2BF9}"/>
              </a:ext>
            </a:extLst>
          </p:cNvPr>
          <p:cNvSpPr>
            <a:spLocks noGrp="1"/>
          </p:cNvSpPr>
          <p:nvPr>
            <p:ph type="subTitle" idx="1"/>
          </p:nvPr>
        </p:nvSpPr>
        <p:spPr>
          <a:xfrm>
            <a:off x="816874" y="5955030"/>
            <a:ext cx="7559618" cy="1463040"/>
          </a:xfrm>
        </p:spPr>
        <p:txBody>
          <a:bodyPr/>
          <a:lstStyle>
            <a:lvl1pPr marL="0" indent="0" algn="l">
              <a:buNone/>
              <a:defRPr sz="2880">
                <a:solidFill>
                  <a:schemeClr val="bg1"/>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noProof="0" dirty="0"/>
              <a:t>Click to edit Master subtitle style</a:t>
            </a:r>
          </a:p>
        </p:txBody>
      </p:sp>
      <p:sp>
        <p:nvSpPr>
          <p:cNvPr id="5" name="Rectangle 4">
            <a:extLst>
              <a:ext uri="{FF2B5EF4-FFF2-40B4-BE49-F238E27FC236}">
                <a16:creationId xmlns="" xmlns:a16="http://schemas.microsoft.com/office/drawing/2014/main" id="{C1384471-818E-4B2E-BA19-852421944514}"/>
              </a:ext>
            </a:extLst>
          </p:cNvPr>
          <p:cNvSpPr/>
          <p:nvPr userDrawn="1"/>
        </p:nvSpPr>
        <p:spPr>
          <a:xfrm>
            <a:off x="-1" y="8143876"/>
            <a:ext cx="14126399" cy="85724"/>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noProof="0" dirty="0"/>
          </a:p>
        </p:txBody>
      </p:sp>
      <p:sp>
        <p:nvSpPr>
          <p:cNvPr id="6" name="Rectangle 5">
            <a:extLst>
              <a:ext uri="{FF2B5EF4-FFF2-40B4-BE49-F238E27FC236}">
                <a16:creationId xmlns="" xmlns:a16="http://schemas.microsoft.com/office/drawing/2014/main" id="{6FBA5E93-E4C5-4917-B92A-53FC468CFEBD}"/>
              </a:ext>
            </a:extLst>
          </p:cNvPr>
          <p:cNvSpPr/>
          <p:nvPr userDrawn="1"/>
        </p:nvSpPr>
        <p:spPr>
          <a:xfrm>
            <a:off x="14126399" y="8143876"/>
            <a:ext cx="504000" cy="857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noProof="0" dirty="0"/>
          </a:p>
        </p:txBody>
      </p:sp>
      <p:sp>
        <p:nvSpPr>
          <p:cNvPr id="7" name="Slide Number Placeholder 6">
            <a:extLst>
              <a:ext uri="{FF2B5EF4-FFF2-40B4-BE49-F238E27FC236}">
                <a16:creationId xmlns="" xmlns:a16="http://schemas.microsoft.com/office/drawing/2014/main" id="{6C109B30-9CC9-4BE8-AB10-1BA398CAB523}"/>
              </a:ext>
            </a:extLst>
          </p:cNvPr>
          <p:cNvSpPr>
            <a:spLocks noGrp="1"/>
          </p:cNvSpPr>
          <p:nvPr>
            <p:ph type="sldNum" sz="quarter" idx="12"/>
          </p:nvPr>
        </p:nvSpPr>
        <p:spPr/>
        <p:txBody>
          <a:bodyPr/>
          <a:lstStyle/>
          <a:p>
            <a:fld id="{4B73C415-D670-4716-A5EC-CC4D52CA2BAC}" type="slidenum">
              <a:rPr lang="en-US" noProof="0" smtClean="0"/>
              <a:pPr/>
              <a:t>‹#›</a:t>
            </a:fld>
            <a:endParaRPr lang="en-US" noProof="0" dirty="0"/>
          </a:p>
        </p:txBody>
      </p:sp>
      <p:sp>
        <p:nvSpPr>
          <p:cNvPr id="9" name="Footer Placeholder 8">
            <a:extLst>
              <a:ext uri="{FF2B5EF4-FFF2-40B4-BE49-F238E27FC236}">
                <a16:creationId xmlns="" xmlns:a16="http://schemas.microsoft.com/office/drawing/2014/main" id="{AF77174B-114F-48DF-AFBF-1AA3416ACD4A}"/>
              </a:ext>
            </a:extLst>
          </p:cNvPr>
          <p:cNvSpPr>
            <a:spLocks noGrp="1"/>
          </p:cNvSpPr>
          <p:nvPr>
            <p:ph type="ftr" sz="quarter" idx="13"/>
          </p:nvPr>
        </p:nvSpPr>
        <p:spPr/>
        <p:txBody>
          <a:bodyPr/>
          <a:lstStyle/>
          <a:p>
            <a:r>
              <a:rPr lang="en-US" noProof="0" dirty="0"/>
              <a:t>Add a footer</a:t>
            </a:r>
          </a:p>
        </p:txBody>
      </p:sp>
    </p:spTree>
    <p:extLst>
      <p:ext uri="{BB962C8B-B14F-4D97-AF65-F5344CB8AC3E}">
        <p14:creationId xmlns:p14="http://schemas.microsoft.com/office/powerpoint/2010/main" val="4186834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7428A921-D1FB-449F-8402-7C032AAABB1C}"/>
              </a:ext>
            </a:extLst>
          </p:cNvPr>
          <p:cNvSpPr/>
          <p:nvPr userDrawn="1"/>
        </p:nvSpPr>
        <p:spPr>
          <a:xfrm>
            <a:off x="6423660" y="1"/>
            <a:ext cx="7688340" cy="82295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noProof="0" dirty="0"/>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8" name="Footer Placeholder 17">
            <a:extLst>
              <a:ext uri="{FF2B5EF4-FFF2-40B4-BE49-F238E27FC236}">
                <a16:creationId xmlns="" xmlns:a16="http://schemas.microsoft.com/office/drawing/2014/main" id="{1EC63334-B325-4256-8AA0-6F5A11030DEA}"/>
              </a:ext>
            </a:extLst>
          </p:cNvPr>
          <p:cNvSpPr>
            <a:spLocks noGrp="1"/>
          </p:cNvSpPr>
          <p:nvPr>
            <p:ph type="ftr" sz="quarter" idx="13"/>
          </p:nvPr>
        </p:nvSpPr>
        <p:spPr>
          <a:xfrm>
            <a:off x="518401" y="7638436"/>
            <a:ext cx="5299470" cy="494917"/>
          </a:xfrm>
        </p:spPr>
        <p:txBody>
          <a:bodyPr/>
          <a:lstStyle/>
          <a:p>
            <a:r>
              <a:rPr lang="en-US" noProof="0" dirty="0"/>
              <a:t>Add a footer</a:t>
            </a:r>
          </a:p>
        </p:txBody>
      </p:sp>
      <p:sp>
        <p:nvSpPr>
          <p:cNvPr id="11" name="Title 1">
            <a:extLst>
              <a:ext uri="{FF2B5EF4-FFF2-40B4-BE49-F238E27FC236}">
                <a16:creationId xmlns="" xmlns:a16="http://schemas.microsoft.com/office/drawing/2014/main" id="{0F80631D-0113-45B5-9716-6AED2430C97F}"/>
              </a:ext>
            </a:extLst>
          </p:cNvPr>
          <p:cNvSpPr>
            <a:spLocks noGrp="1"/>
          </p:cNvSpPr>
          <p:nvPr>
            <p:ph type="title"/>
          </p:nvPr>
        </p:nvSpPr>
        <p:spPr>
          <a:xfrm>
            <a:off x="1007746" y="548640"/>
            <a:ext cx="4718684" cy="1920240"/>
          </a:xfrm>
        </p:spPr>
        <p:txBody>
          <a:bodyPr anchor="b"/>
          <a:lstStyle>
            <a:lvl1pPr>
              <a:defRPr sz="3840"/>
            </a:lvl1pPr>
          </a:lstStyle>
          <a:p>
            <a:r>
              <a:rPr lang="en-US" noProof="0"/>
              <a:t>Click to edit Master title style</a:t>
            </a:r>
          </a:p>
        </p:txBody>
      </p:sp>
      <p:sp>
        <p:nvSpPr>
          <p:cNvPr id="12" name="Text Placeholder 3">
            <a:extLst>
              <a:ext uri="{FF2B5EF4-FFF2-40B4-BE49-F238E27FC236}">
                <a16:creationId xmlns="" xmlns:a16="http://schemas.microsoft.com/office/drawing/2014/main" id="{81AC65F5-382D-4CF6-95CF-DD3FC6D96F37}"/>
              </a:ext>
            </a:extLst>
          </p:cNvPr>
          <p:cNvSpPr>
            <a:spLocks noGrp="1"/>
          </p:cNvSpPr>
          <p:nvPr>
            <p:ph type="body" sz="half" idx="2" hasCustomPrompt="1"/>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noProof="0"/>
              <a:t>Edit Master text styles</a:t>
            </a:r>
          </a:p>
        </p:txBody>
      </p:sp>
      <p:sp>
        <p:nvSpPr>
          <p:cNvPr id="13" name="Content Placeholder 2">
            <a:extLst>
              <a:ext uri="{FF2B5EF4-FFF2-40B4-BE49-F238E27FC236}">
                <a16:creationId xmlns="" xmlns:a16="http://schemas.microsoft.com/office/drawing/2014/main" id="{DF554488-3F7D-4F3A-9AAF-73FB0977D735}"/>
              </a:ext>
            </a:extLst>
          </p:cNvPr>
          <p:cNvSpPr>
            <a:spLocks noGrp="1"/>
          </p:cNvSpPr>
          <p:nvPr>
            <p:ph idx="1" hasCustomPrompt="1"/>
          </p:nvPr>
        </p:nvSpPr>
        <p:spPr>
          <a:xfrm>
            <a:off x="6967155" y="548641"/>
            <a:ext cx="6601351" cy="6494144"/>
          </a:xfrm>
        </p:spPr>
        <p:txBody>
          <a:bodyPr/>
          <a:lstStyle>
            <a:lvl1pPr>
              <a:buClr>
                <a:schemeClr val="bg1"/>
              </a:buClr>
              <a:defRPr sz="2880">
                <a:solidFill>
                  <a:schemeClr val="bg1"/>
                </a:solidFill>
              </a:defRPr>
            </a:lvl1pPr>
            <a:lvl2pPr>
              <a:defRPr sz="2400">
                <a:solidFill>
                  <a:schemeClr val="bg1"/>
                </a:solidFill>
              </a:defRPr>
            </a:lvl2pPr>
            <a:lvl3pPr>
              <a:defRPr sz="2160">
                <a:solidFill>
                  <a:schemeClr val="bg1"/>
                </a:solidFill>
              </a:defRPr>
            </a:lvl3pPr>
            <a:lvl4pPr>
              <a:defRPr sz="1920">
                <a:solidFill>
                  <a:schemeClr val="bg1"/>
                </a:solidFill>
              </a:defRPr>
            </a:lvl4pPr>
            <a:lvl5pPr>
              <a:defRPr sz="1920">
                <a:solidFill>
                  <a:schemeClr val="bg1"/>
                </a:solidFill>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99675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7428A921-D1FB-449F-8402-7C032AAABB1C}"/>
              </a:ext>
            </a:extLst>
          </p:cNvPr>
          <p:cNvSpPr/>
          <p:nvPr userDrawn="1"/>
        </p:nvSpPr>
        <p:spPr>
          <a:xfrm>
            <a:off x="6423660" y="1"/>
            <a:ext cx="7688340" cy="82295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noProof="0" dirty="0"/>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8" name="Footer Placeholder 17">
            <a:extLst>
              <a:ext uri="{FF2B5EF4-FFF2-40B4-BE49-F238E27FC236}">
                <a16:creationId xmlns="" xmlns:a16="http://schemas.microsoft.com/office/drawing/2014/main" id="{1EC63334-B325-4256-8AA0-6F5A11030DEA}"/>
              </a:ext>
            </a:extLst>
          </p:cNvPr>
          <p:cNvSpPr>
            <a:spLocks noGrp="1"/>
          </p:cNvSpPr>
          <p:nvPr>
            <p:ph type="ftr" sz="quarter" idx="13"/>
          </p:nvPr>
        </p:nvSpPr>
        <p:spPr>
          <a:xfrm>
            <a:off x="518401" y="7638436"/>
            <a:ext cx="5299470" cy="494917"/>
          </a:xfrm>
        </p:spPr>
        <p:txBody>
          <a:bodyPr/>
          <a:lstStyle/>
          <a:p>
            <a:r>
              <a:rPr lang="en-US" noProof="0" dirty="0"/>
              <a:t>Add a footer</a:t>
            </a:r>
          </a:p>
        </p:txBody>
      </p:sp>
      <p:sp>
        <p:nvSpPr>
          <p:cNvPr id="11" name="Title 1">
            <a:extLst>
              <a:ext uri="{FF2B5EF4-FFF2-40B4-BE49-F238E27FC236}">
                <a16:creationId xmlns="" xmlns:a16="http://schemas.microsoft.com/office/drawing/2014/main" id="{0F80631D-0113-45B5-9716-6AED2430C97F}"/>
              </a:ext>
            </a:extLst>
          </p:cNvPr>
          <p:cNvSpPr>
            <a:spLocks noGrp="1"/>
          </p:cNvSpPr>
          <p:nvPr>
            <p:ph type="title"/>
          </p:nvPr>
        </p:nvSpPr>
        <p:spPr>
          <a:xfrm>
            <a:off x="1007746" y="548640"/>
            <a:ext cx="4718684" cy="1920240"/>
          </a:xfrm>
        </p:spPr>
        <p:txBody>
          <a:bodyPr anchor="b"/>
          <a:lstStyle>
            <a:lvl1pPr>
              <a:defRPr sz="3840"/>
            </a:lvl1pPr>
          </a:lstStyle>
          <a:p>
            <a:r>
              <a:rPr lang="en-US" noProof="0"/>
              <a:t>Click to edit Master title style</a:t>
            </a:r>
          </a:p>
        </p:txBody>
      </p:sp>
      <p:sp>
        <p:nvSpPr>
          <p:cNvPr id="12" name="Text Placeholder 3">
            <a:extLst>
              <a:ext uri="{FF2B5EF4-FFF2-40B4-BE49-F238E27FC236}">
                <a16:creationId xmlns="" xmlns:a16="http://schemas.microsoft.com/office/drawing/2014/main" id="{81AC65F5-382D-4CF6-95CF-DD3FC6D96F37}"/>
              </a:ext>
            </a:extLst>
          </p:cNvPr>
          <p:cNvSpPr>
            <a:spLocks noGrp="1"/>
          </p:cNvSpPr>
          <p:nvPr>
            <p:ph type="body" sz="half" idx="2" hasCustomPrompt="1"/>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noProof="0"/>
              <a:t>Edit Master text styles</a:t>
            </a:r>
          </a:p>
        </p:txBody>
      </p:sp>
      <p:sp>
        <p:nvSpPr>
          <p:cNvPr id="9" name="Picture Placeholder 2">
            <a:extLst>
              <a:ext uri="{FF2B5EF4-FFF2-40B4-BE49-F238E27FC236}">
                <a16:creationId xmlns="" xmlns:a16="http://schemas.microsoft.com/office/drawing/2014/main" id="{56321125-B861-4CD5-8023-6E403517657A}"/>
              </a:ext>
            </a:extLst>
          </p:cNvPr>
          <p:cNvSpPr>
            <a:spLocks noGrp="1"/>
          </p:cNvSpPr>
          <p:nvPr>
            <p:ph type="pic" idx="1"/>
          </p:nvPr>
        </p:nvSpPr>
        <p:spPr>
          <a:xfrm>
            <a:off x="6965017" y="548641"/>
            <a:ext cx="6605626" cy="6484620"/>
          </a:xfrm>
        </p:spPr>
        <p:txBody>
          <a:bodyPr/>
          <a:lstStyle>
            <a:lvl1pPr marL="0" indent="0">
              <a:buNone/>
              <a:defRPr sz="3840">
                <a:solidFill>
                  <a:schemeClr val="bg1"/>
                </a:solidFill>
              </a:defRPr>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noProof="0"/>
              <a:t>Click icon to add picture</a:t>
            </a:r>
            <a:endParaRPr lang="en-US" noProof="0" dirty="0"/>
          </a:p>
        </p:txBody>
      </p:sp>
    </p:spTree>
    <p:extLst>
      <p:ext uri="{BB962C8B-B14F-4D97-AF65-F5344CB8AC3E}">
        <p14:creationId xmlns:p14="http://schemas.microsoft.com/office/powerpoint/2010/main" val="877188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solidFill>
          <a:schemeClr val="bg1">
            <a:lumMod val="95000"/>
          </a:schemeClr>
        </a:solidFill>
        <a:effectLst/>
      </p:bgPr>
    </p:bg>
    <p:spTree>
      <p:nvGrpSpPr>
        <p:cNvPr id="1" name=""/>
        <p:cNvGrpSpPr/>
        <p:nvPr/>
      </p:nvGrpSpPr>
      <p:grpSpPr>
        <a:xfrm>
          <a:off x="0" y="0"/>
          <a:ext cx="0" cy="0"/>
          <a:chOff x="0" y="0"/>
          <a:chExt cx="0" cy="0"/>
        </a:xfrm>
      </p:grpSpPr>
      <p:sp>
        <p:nvSpPr>
          <p:cNvPr id="8" name="Picture Placeholder 9">
            <a:extLst>
              <a:ext uri="{FF2B5EF4-FFF2-40B4-BE49-F238E27FC236}">
                <a16:creationId xmlns="" xmlns:a16="http://schemas.microsoft.com/office/drawing/2014/main" id="{6FAD7B97-1B74-414B-B585-45E33908CBEB}"/>
              </a:ext>
            </a:extLst>
          </p:cNvPr>
          <p:cNvSpPr>
            <a:spLocks noGrp="1"/>
          </p:cNvSpPr>
          <p:nvPr>
            <p:ph type="pic" sz="quarter" idx="10" hasCustomPrompt="1"/>
          </p:nvPr>
        </p:nvSpPr>
        <p:spPr>
          <a:xfrm>
            <a:off x="0" y="0"/>
            <a:ext cx="14630400" cy="7638436"/>
          </a:xfrm>
          <a:solidFill>
            <a:schemeClr val="tx1">
              <a:lumMod val="75000"/>
              <a:lumOff val="25000"/>
            </a:schemeClr>
          </a:solidFill>
        </p:spPr>
        <p:txBody>
          <a:bodyPr vert="vert270" lIns="144000" tIns="0" rIns="0" anchor="t"/>
          <a:lstStyle>
            <a:lvl1pPr marL="0" indent="0" algn="ctr">
              <a:buNone/>
              <a:defRPr sz="132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13" name="Rectangle 12">
            <a:extLst>
              <a:ext uri="{FF2B5EF4-FFF2-40B4-BE49-F238E27FC236}">
                <a16:creationId xmlns="" xmlns:a16="http://schemas.microsoft.com/office/drawing/2014/main" id="{DC433A2F-8949-4AAC-AE96-175254493AF4}"/>
              </a:ext>
            </a:extLst>
          </p:cNvPr>
          <p:cNvSpPr/>
          <p:nvPr userDrawn="1"/>
        </p:nvSpPr>
        <p:spPr>
          <a:xfrm>
            <a:off x="518400" y="1"/>
            <a:ext cx="14112000" cy="7638434"/>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noProof="0" dirty="0"/>
          </a:p>
        </p:txBody>
      </p:sp>
      <p:sp>
        <p:nvSpPr>
          <p:cNvPr id="2" name="Title 1">
            <a:extLst>
              <a:ext uri="{FF2B5EF4-FFF2-40B4-BE49-F238E27FC236}">
                <a16:creationId xmlns="" xmlns:a16="http://schemas.microsoft.com/office/drawing/2014/main" id="{6745B1DD-2DBA-49BF-BF09-5B70713A4CDC}"/>
              </a:ext>
            </a:extLst>
          </p:cNvPr>
          <p:cNvSpPr>
            <a:spLocks noGrp="1"/>
          </p:cNvSpPr>
          <p:nvPr>
            <p:ph type="ctrTitle"/>
          </p:nvPr>
        </p:nvSpPr>
        <p:spPr>
          <a:xfrm>
            <a:off x="816874" y="2852400"/>
            <a:ext cx="7559618" cy="2865120"/>
          </a:xfrm>
        </p:spPr>
        <p:txBody>
          <a:bodyPr anchor="b"/>
          <a:lstStyle>
            <a:lvl1pPr algn="l">
              <a:defRPr sz="5040" spc="-360">
                <a:solidFill>
                  <a:schemeClr val="bg1"/>
                </a:solidFill>
              </a:defRPr>
            </a:lvl1pPr>
          </a:lstStyle>
          <a:p>
            <a:r>
              <a:rPr lang="en-US" noProof="0" dirty="0"/>
              <a:t>Click to edit Master title style</a:t>
            </a:r>
          </a:p>
        </p:txBody>
      </p:sp>
      <p:sp>
        <p:nvSpPr>
          <p:cNvPr id="3" name="Subtitle 2">
            <a:extLst>
              <a:ext uri="{FF2B5EF4-FFF2-40B4-BE49-F238E27FC236}">
                <a16:creationId xmlns="" xmlns:a16="http://schemas.microsoft.com/office/drawing/2014/main" id="{C7A60831-AA5D-4359-AACC-37D7271F2BF9}"/>
              </a:ext>
            </a:extLst>
          </p:cNvPr>
          <p:cNvSpPr>
            <a:spLocks noGrp="1"/>
          </p:cNvSpPr>
          <p:nvPr>
            <p:ph type="subTitle" idx="1"/>
          </p:nvPr>
        </p:nvSpPr>
        <p:spPr>
          <a:xfrm>
            <a:off x="816874" y="5955030"/>
            <a:ext cx="7559618" cy="1463040"/>
          </a:xfrm>
        </p:spPr>
        <p:txBody>
          <a:bodyPr/>
          <a:lstStyle>
            <a:lvl1pPr marL="0" indent="0" algn="l">
              <a:buNone/>
              <a:defRPr sz="2880">
                <a:solidFill>
                  <a:schemeClr val="bg1"/>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noProof="0"/>
              <a:t>Click to edit Master subtitle style</a:t>
            </a:r>
          </a:p>
        </p:txBody>
      </p:sp>
      <p:sp>
        <p:nvSpPr>
          <p:cNvPr id="5" name="Rectangle 4">
            <a:extLst>
              <a:ext uri="{FF2B5EF4-FFF2-40B4-BE49-F238E27FC236}">
                <a16:creationId xmlns="" xmlns:a16="http://schemas.microsoft.com/office/drawing/2014/main" id="{C1384471-818E-4B2E-BA19-852421944514}"/>
              </a:ext>
            </a:extLst>
          </p:cNvPr>
          <p:cNvSpPr/>
          <p:nvPr userDrawn="1"/>
        </p:nvSpPr>
        <p:spPr>
          <a:xfrm>
            <a:off x="-1" y="8143876"/>
            <a:ext cx="14126399" cy="85724"/>
          </a:xfrm>
          <a:prstGeom prst="rect">
            <a:avLst/>
          </a:prstGeom>
          <a:gradFill>
            <a:gsLst>
              <a:gs pos="0">
                <a:schemeClr val="accent1"/>
              </a:gs>
              <a:gs pos="100000">
                <a:srgbClr val="60106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noProof="0" dirty="0"/>
          </a:p>
        </p:txBody>
      </p:sp>
      <p:sp>
        <p:nvSpPr>
          <p:cNvPr id="6" name="Rectangle 5">
            <a:extLst>
              <a:ext uri="{FF2B5EF4-FFF2-40B4-BE49-F238E27FC236}">
                <a16:creationId xmlns="" xmlns:a16="http://schemas.microsoft.com/office/drawing/2014/main" id="{6FBA5E93-E4C5-4917-B92A-53FC468CFEBD}"/>
              </a:ext>
            </a:extLst>
          </p:cNvPr>
          <p:cNvSpPr/>
          <p:nvPr userDrawn="1"/>
        </p:nvSpPr>
        <p:spPr>
          <a:xfrm>
            <a:off x="14126399" y="8143876"/>
            <a:ext cx="504000" cy="857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noProof="0" dirty="0"/>
          </a:p>
        </p:txBody>
      </p:sp>
      <p:sp>
        <p:nvSpPr>
          <p:cNvPr id="7" name="Slide Number Placeholder 6">
            <a:extLst>
              <a:ext uri="{FF2B5EF4-FFF2-40B4-BE49-F238E27FC236}">
                <a16:creationId xmlns="" xmlns:a16="http://schemas.microsoft.com/office/drawing/2014/main" id="{6C109B30-9CC9-4BE8-AB10-1BA398CAB523}"/>
              </a:ext>
            </a:extLst>
          </p:cNvPr>
          <p:cNvSpPr>
            <a:spLocks noGrp="1"/>
          </p:cNvSpPr>
          <p:nvPr>
            <p:ph type="sldNum" sz="quarter" idx="12"/>
          </p:nvPr>
        </p:nvSpPr>
        <p:spPr/>
        <p:txBody>
          <a:bodyPr/>
          <a:lstStyle/>
          <a:p>
            <a:fld id="{4B73C415-D670-4716-A5EC-CC4D52CA2BAC}" type="slidenum">
              <a:rPr lang="en-US" noProof="0" smtClean="0"/>
              <a:pPr/>
              <a:t>‹#›</a:t>
            </a:fld>
            <a:endParaRPr lang="en-US" noProof="0" dirty="0"/>
          </a:p>
        </p:txBody>
      </p:sp>
      <p:sp>
        <p:nvSpPr>
          <p:cNvPr id="9" name="Footer Placeholder 8">
            <a:extLst>
              <a:ext uri="{FF2B5EF4-FFF2-40B4-BE49-F238E27FC236}">
                <a16:creationId xmlns="" xmlns:a16="http://schemas.microsoft.com/office/drawing/2014/main" id="{AF77174B-114F-48DF-AFBF-1AA3416ACD4A}"/>
              </a:ext>
            </a:extLst>
          </p:cNvPr>
          <p:cNvSpPr>
            <a:spLocks noGrp="1"/>
          </p:cNvSpPr>
          <p:nvPr>
            <p:ph type="ftr" sz="quarter" idx="13"/>
          </p:nvPr>
        </p:nvSpPr>
        <p:spPr/>
        <p:txBody>
          <a:bodyPr/>
          <a:lstStyle/>
          <a:p>
            <a:r>
              <a:rPr lang="en-US" noProof="0" dirty="0"/>
              <a:t>Add a footer</a:t>
            </a:r>
          </a:p>
        </p:txBody>
      </p:sp>
    </p:spTree>
    <p:extLst>
      <p:ext uri="{BB962C8B-B14F-4D97-AF65-F5344CB8AC3E}">
        <p14:creationId xmlns:p14="http://schemas.microsoft.com/office/powerpoint/2010/main" val="149566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7428A921-D1FB-449F-8402-7C032AAABB1C}"/>
              </a:ext>
            </a:extLst>
          </p:cNvPr>
          <p:cNvSpPr/>
          <p:nvPr userDrawn="1"/>
        </p:nvSpPr>
        <p:spPr>
          <a:xfrm>
            <a:off x="6423660" y="4457699"/>
            <a:ext cx="7688340" cy="3771899"/>
          </a:xfrm>
          <a:prstGeom prst="rect">
            <a:avLst/>
          </a:prstGeom>
          <a:gradFill>
            <a:gsLst>
              <a:gs pos="0">
                <a:srgbClr val="0F3340"/>
              </a:gs>
              <a:gs pos="100000">
                <a:srgbClr val="0F334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noProof="0" dirty="0"/>
          </a:p>
        </p:txBody>
      </p:sp>
      <p:sp>
        <p:nvSpPr>
          <p:cNvPr id="3" name="Content Placeholder 2">
            <a:extLst>
              <a:ext uri="{FF2B5EF4-FFF2-40B4-BE49-F238E27FC236}">
                <a16:creationId xmlns="" xmlns:a16="http://schemas.microsoft.com/office/drawing/2014/main" id="{BE06229A-0702-4CD6-B5F1-0DC746CC4F18}"/>
              </a:ext>
            </a:extLst>
          </p:cNvPr>
          <p:cNvSpPr>
            <a:spLocks noGrp="1"/>
          </p:cNvSpPr>
          <p:nvPr>
            <p:ph idx="1" hasCustomPrompt="1"/>
          </p:nvPr>
        </p:nvSpPr>
        <p:spPr>
          <a:xfrm>
            <a:off x="518399" y="4457696"/>
            <a:ext cx="5299470" cy="2837509"/>
          </a:xfrm>
        </p:spPr>
        <p:txBody>
          <a:bodyPr anchor="t"/>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2" name="Title 1">
            <a:extLst>
              <a:ext uri="{FF2B5EF4-FFF2-40B4-BE49-F238E27FC236}">
                <a16:creationId xmlns="" xmlns:a16="http://schemas.microsoft.com/office/drawing/2014/main" id="{E8A85E10-5A18-4C86-8310-FA9CF8DF8AB5}"/>
              </a:ext>
            </a:extLst>
          </p:cNvPr>
          <p:cNvSpPr>
            <a:spLocks noGrp="1"/>
          </p:cNvSpPr>
          <p:nvPr>
            <p:ph type="title"/>
          </p:nvPr>
        </p:nvSpPr>
        <p:spPr>
          <a:xfrm>
            <a:off x="6789724" y="4777741"/>
            <a:ext cx="6899380" cy="1611631"/>
          </a:xfrm>
        </p:spPr>
        <p:txBody>
          <a:bodyPr anchor="b"/>
          <a:lstStyle>
            <a:lvl1pPr>
              <a:defRPr sz="4320" b="1">
                <a:solidFill>
                  <a:schemeClr val="bg1"/>
                </a:solidFill>
                <a:latin typeface="Arial" panose="020B0604020202020204" pitchFamily="34" charset="0"/>
                <a:cs typeface="Arial" panose="020B0604020202020204" pitchFamily="34" charset="0"/>
              </a:defRPr>
            </a:lvl1pPr>
          </a:lstStyle>
          <a:p>
            <a:r>
              <a:rPr lang="en-US" noProof="0" dirty="0"/>
              <a:t>Click to edit Master title style</a:t>
            </a:r>
          </a:p>
        </p:txBody>
      </p:sp>
      <p:sp>
        <p:nvSpPr>
          <p:cNvPr id="5" name="Picture Placeholder 4">
            <a:extLst>
              <a:ext uri="{FF2B5EF4-FFF2-40B4-BE49-F238E27FC236}">
                <a16:creationId xmlns="" xmlns:a16="http://schemas.microsoft.com/office/drawing/2014/main" id="{528B6E3D-9C01-45EA-9E2B-711EC1B84F84}"/>
              </a:ext>
            </a:extLst>
          </p:cNvPr>
          <p:cNvSpPr>
            <a:spLocks noGrp="1"/>
          </p:cNvSpPr>
          <p:nvPr>
            <p:ph type="pic" sz="quarter" idx="12" hasCustomPrompt="1"/>
          </p:nvPr>
        </p:nvSpPr>
        <p:spPr>
          <a:xfrm>
            <a:off x="6423660" y="1"/>
            <a:ext cx="7688340" cy="4457696"/>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32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dirty="0"/>
              <a:t>Insert or Drag &amp; Drop your photo here</a:t>
            </a:r>
          </a:p>
        </p:txBody>
      </p:sp>
      <p:sp>
        <p:nvSpPr>
          <p:cNvPr id="18" name="Footer Placeholder 17">
            <a:extLst>
              <a:ext uri="{FF2B5EF4-FFF2-40B4-BE49-F238E27FC236}">
                <a16:creationId xmlns="" xmlns:a16="http://schemas.microsoft.com/office/drawing/2014/main" id="{1EC63334-B325-4256-8AA0-6F5A11030DEA}"/>
              </a:ext>
            </a:extLst>
          </p:cNvPr>
          <p:cNvSpPr>
            <a:spLocks noGrp="1"/>
          </p:cNvSpPr>
          <p:nvPr>
            <p:ph type="ftr" sz="quarter" idx="13"/>
          </p:nvPr>
        </p:nvSpPr>
        <p:spPr>
          <a:xfrm>
            <a:off x="518398" y="7638435"/>
            <a:ext cx="5299470" cy="494917"/>
          </a:xfrm>
        </p:spPr>
        <p:txBody>
          <a:bodyPr/>
          <a:lstStyle>
            <a:lvl1pPr>
              <a:defRPr>
                <a:latin typeface="Arial" panose="020B0604020202020204" pitchFamily="34" charset="0"/>
                <a:cs typeface="Arial" panose="020B0604020202020204" pitchFamily="34" charset="0"/>
              </a:defRPr>
            </a:lvl1pPr>
          </a:lstStyle>
          <a:p>
            <a:r>
              <a:rPr lang="en-US" dirty="0"/>
              <a:t>Add a footer</a:t>
            </a:r>
          </a:p>
        </p:txBody>
      </p:sp>
      <p:sp>
        <p:nvSpPr>
          <p:cNvPr id="20" name="Text Placeholder 19">
            <a:extLst>
              <a:ext uri="{FF2B5EF4-FFF2-40B4-BE49-F238E27FC236}">
                <a16:creationId xmlns="" xmlns:a16="http://schemas.microsoft.com/office/drawing/2014/main" id="{CC8965A7-6363-464F-998B-64E00F4F4956}"/>
              </a:ext>
            </a:extLst>
          </p:cNvPr>
          <p:cNvSpPr>
            <a:spLocks noGrp="1"/>
          </p:cNvSpPr>
          <p:nvPr>
            <p:ph type="body" sz="quarter" idx="14" hasCustomPrompt="1"/>
          </p:nvPr>
        </p:nvSpPr>
        <p:spPr>
          <a:xfrm>
            <a:off x="6790130" y="6789420"/>
            <a:ext cx="6899201" cy="1343932"/>
          </a:xfrm>
        </p:spPr>
        <p:txBody>
          <a:bodyPr/>
          <a:lstStyle>
            <a:lvl1pPr marL="0" indent="0">
              <a:buNone/>
              <a:defRPr sz="2160">
                <a:solidFill>
                  <a:schemeClr val="bg1"/>
                </a:solidFill>
                <a:latin typeface="Arial" panose="020B0604020202020204" pitchFamily="34" charset="0"/>
                <a:cs typeface="Arial" panose="020B0604020202020204" pitchFamily="34"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dirty="0"/>
              <a:t>Subtitle, tagline or blurb can go here</a:t>
            </a:r>
          </a:p>
        </p:txBody>
      </p:sp>
    </p:spTree>
    <p:extLst>
      <p:ext uri="{BB962C8B-B14F-4D97-AF65-F5344CB8AC3E}">
        <p14:creationId xmlns:p14="http://schemas.microsoft.com/office/powerpoint/2010/main" val="3420662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ullet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A85E10-5A18-4C86-8310-FA9CF8DF8AB5}"/>
              </a:ext>
            </a:extLst>
          </p:cNvPr>
          <p:cNvSpPr>
            <a:spLocks noGrp="1"/>
          </p:cNvSpPr>
          <p:nvPr>
            <p:ph type="title"/>
          </p:nvPr>
        </p:nvSpPr>
        <p:spPr>
          <a:xfrm>
            <a:off x="518400" y="518400"/>
            <a:ext cx="13608000" cy="518400"/>
          </a:xfrm>
        </p:spPr>
        <p:txBody>
          <a:bodyPr/>
          <a:lstStyle/>
          <a:p>
            <a:r>
              <a:rPr lang="en-US" noProof="0"/>
              <a:t>Click to edit Master title style</a:t>
            </a:r>
          </a:p>
        </p:txBody>
      </p:sp>
      <p:sp>
        <p:nvSpPr>
          <p:cNvPr id="7" name="Footer Placeholder 6">
            <a:extLst>
              <a:ext uri="{FF2B5EF4-FFF2-40B4-BE49-F238E27FC236}">
                <a16:creationId xmlns=""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 xmlns:a16="http://schemas.microsoft.com/office/drawing/2014/main" id="{3509F9E9-0483-4A79-B997-B23DAC1644C1}"/>
              </a:ext>
            </a:extLst>
          </p:cNvPr>
          <p:cNvSpPr>
            <a:spLocks noGrp="1"/>
          </p:cNvSpPr>
          <p:nvPr>
            <p:ph type="body" sz="quarter" idx="32" hasCustomPrompt="1"/>
          </p:nvPr>
        </p:nvSpPr>
        <p:spPr>
          <a:xfrm>
            <a:off x="518160" y="1209600"/>
            <a:ext cx="13607416" cy="432000"/>
          </a:xfrm>
        </p:spPr>
        <p:txBody>
          <a:bodyPr/>
          <a:lstStyle>
            <a:lvl1pPr marL="0" indent="0">
              <a:buNone/>
              <a:defRPr/>
            </a:lvl1pPr>
            <a:lvl2pPr marL="320040" indent="0">
              <a:buNone/>
              <a:defRPr/>
            </a:lvl2pPr>
            <a:lvl3pPr marL="651510" indent="0">
              <a:buNone/>
              <a:defRPr/>
            </a:lvl3pPr>
            <a:lvl4pPr marL="971550" indent="0">
              <a:buNone/>
              <a:defRPr/>
            </a:lvl4pPr>
            <a:lvl5pPr marL="1291590" indent="0">
              <a:buNone/>
              <a:defRPr/>
            </a:lvl5pPr>
          </a:lstStyle>
          <a:p>
            <a:pPr lvl="0"/>
            <a:r>
              <a:rPr lang="en-US" noProof="0"/>
              <a:t>Subtitle</a:t>
            </a:r>
          </a:p>
        </p:txBody>
      </p:sp>
      <p:sp>
        <p:nvSpPr>
          <p:cNvPr id="49" name="Text Placeholder 8">
            <a:extLst>
              <a:ext uri="{FF2B5EF4-FFF2-40B4-BE49-F238E27FC236}">
                <a16:creationId xmlns="" xmlns:a16="http://schemas.microsoft.com/office/drawing/2014/main" id="{305CEEFA-58BB-4AFA-AD31-BEE38B013E00}"/>
              </a:ext>
            </a:extLst>
          </p:cNvPr>
          <p:cNvSpPr>
            <a:spLocks noGrp="1"/>
          </p:cNvSpPr>
          <p:nvPr>
            <p:ph type="body" sz="quarter" idx="17" hasCustomPrompt="1"/>
          </p:nvPr>
        </p:nvSpPr>
        <p:spPr>
          <a:xfrm>
            <a:off x="518160" y="4765718"/>
            <a:ext cx="2376000" cy="432000"/>
          </a:xfrm>
        </p:spPr>
        <p:txBody>
          <a:bodyPr/>
          <a:lstStyle>
            <a:lvl1pPr marL="0" indent="0" algn="ctr">
              <a:buFont typeface="Arial" panose="020B0604020202020204" pitchFamily="34" charset="0"/>
              <a:buNone/>
              <a:defRPr sz="2160">
                <a:solidFill>
                  <a:schemeClr val="tx1">
                    <a:lumMod val="75000"/>
                    <a:lumOff val="25000"/>
                  </a:schemeClr>
                </a:solidFill>
              </a:defRPr>
            </a:lvl1pPr>
          </a:lstStyle>
          <a:p>
            <a:pPr lvl="0"/>
            <a:r>
              <a:rPr lang="en-US" noProof="0"/>
              <a:t>Bullet 1</a:t>
            </a:r>
          </a:p>
        </p:txBody>
      </p:sp>
      <p:sp>
        <p:nvSpPr>
          <p:cNvPr id="50" name="Text Placeholder 10">
            <a:extLst>
              <a:ext uri="{FF2B5EF4-FFF2-40B4-BE49-F238E27FC236}">
                <a16:creationId xmlns="" xmlns:a16="http://schemas.microsoft.com/office/drawing/2014/main" id="{BEEE40C3-341F-4063-8D33-B1328863FB30}"/>
              </a:ext>
            </a:extLst>
          </p:cNvPr>
          <p:cNvSpPr>
            <a:spLocks noGrp="1"/>
          </p:cNvSpPr>
          <p:nvPr>
            <p:ph type="body" sz="quarter" idx="18" hasCustomPrompt="1"/>
          </p:nvPr>
        </p:nvSpPr>
        <p:spPr>
          <a:xfrm>
            <a:off x="518160" y="5526998"/>
            <a:ext cx="2376000" cy="864000"/>
          </a:xfrm>
        </p:spPr>
        <p:txBody>
          <a:bodyPr/>
          <a:lstStyle>
            <a:lvl1pPr marL="0" indent="0" algn="ctr">
              <a:buNone/>
              <a:defRPr sz="1680">
                <a:solidFill>
                  <a:schemeClr val="tx1">
                    <a:lumMod val="75000"/>
                    <a:lumOff val="25000"/>
                  </a:schemeClr>
                </a:solidFill>
              </a:defRPr>
            </a:lvl1pPr>
          </a:lstStyle>
          <a:p>
            <a:pPr lvl="0"/>
            <a:r>
              <a:rPr lang="en-US" noProof="0"/>
              <a:t>Bullet Description</a:t>
            </a:r>
          </a:p>
        </p:txBody>
      </p:sp>
      <p:sp>
        <p:nvSpPr>
          <p:cNvPr id="51" name="Text Placeholder 8">
            <a:extLst>
              <a:ext uri="{FF2B5EF4-FFF2-40B4-BE49-F238E27FC236}">
                <a16:creationId xmlns="" xmlns:a16="http://schemas.microsoft.com/office/drawing/2014/main" id="{D09CE291-B951-4300-9D67-154E4BB557EC}"/>
              </a:ext>
            </a:extLst>
          </p:cNvPr>
          <p:cNvSpPr>
            <a:spLocks noGrp="1"/>
          </p:cNvSpPr>
          <p:nvPr>
            <p:ph type="body" sz="quarter" idx="33" hasCustomPrompt="1"/>
          </p:nvPr>
        </p:nvSpPr>
        <p:spPr>
          <a:xfrm>
            <a:off x="3326220" y="4765718"/>
            <a:ext cx="2376000" cy="432000"/>
          </a:xfrm>
        </p:spPr>
        <p:txBody>
          <a:bodyPr/>
          <a:lstStyle>
            <a:lvl1pPr marL="0" indent="0" algn="ctr">
              <a:buFont typeface="Arial" panose="020B0604020202020204" pitchFamily="34" charset="0"/>
              <a:buNone/>
              <a:defRPr sz="2160">
                <a:solidFill>
                  <a:schemeClr val="tx1">
                    <a:lumMod val="75000"/>
                    <a:lumOff val="25000"/>
                  </a:schemeClr>
                </a:solidFill>
              </a:defRPr>
            </a:lvl1pPr>
          </a:lstStyle>
          <a:p>
            <a:pPr lvl="0"/>
            <a:r>
              <a:rPr lang="en-US" noProof="0"/>
              <a:t>Bullet 1</a:t>
            </a:r>
          </a:p>
        </p:txBody>
      </p:sp>
      <p:sp>
        <p:nvSpPr>
          <p:cNvPr id="52" name="Text Placeholder 10">
            <a:extLst>
              <a:ext uri="{FF2B5EF4-FFF2-40B4-BE49-F238E27FC236}">
                <a16:creationId xmlns="" xmlns:a16="http://schemas.microsoft.com/office/drawing/2014/main" id="{0D3A393C-4D8C-49BC-934D-B57BE1B28405}"/>
              </a:ext>
            </a:extLst>
          </p:cNvPr>
          <p:cNvSpPr>
            <a:spLocks noGrp="1"/>
          </p:cNvSpPr>
          <p:nvPr>
            <p:ph type="body" sz="quarter" idx="34" hasCustomPrompt="1"/>
          </p:nvPr>
        </p:nvSpPr>
        <p:spPr>
          <a:xfrm>
            <a:off x="3326220" y="5526998"/>
            <a:ext cx="2376000" cy="864000"/>
          </a:xfrm>
        </p:spPr>
        <p:txBody>
          <a:bodyPr/>
          <a:lstStyle>
            <a:lvl1pPr marL="0" indent="0" algn="ctr">
              <a:buNone/>
              <a:defRPr sz="1680">
                <a:solidFill>
                  <a:schemeClr val="tx1">
                    <a:lumMod val="75000"/>
                    <a:lumOff val="25000"/>
                  </a:schemeClr>
                </a:solidFill>
              </a:defRPr>
            </a:lvl1pPr>
          </a:lstStyle>
          <a:p>
            <a:pPr lvl="0"/>
            <a:r>
              <a:rPr lang="en-US" noProof="0"/>
              <a:t>Bullet Description</a:t>
            </a:r>
          </a:p>
        </p:txBody>
      </p:sp>
      <p:sp>
        <p:nvSpPr>
          <p:cNvPr id="53" name="Text Placeholder 8">
            <a:extLst>
              <a:ext uri="{FF2B5EF4-FFF2-40B4-BE49-F238E27FC236}">
                <a16:creationId xmlns="" xmlns:a16="http://schemas.microsoft.com/office/drawing/2014/main" id="{08906184-3520-4606-AF8B-59ECFFA6D756}"/>
              </a:ext>
            </a:extLst>
          </p:cNvPr>
          <p:cNvSpPr>
            <a:spLocks noGrp="1"/>
          </p:cNvSpPr>
          <p:nvPr>
            <p:ph type="body" sz="quarter" idx="35" hasCustomPrompt="1"/>
          </p:nvPr>
        </p:nvSpPr>
        <p:spPr>
          <a:xfrm>
            <a:off x="6134280" y="4765718"/>
            <a:ext cx="2376000" cy="432000"/>
          </a:xfrm>
        </p:spPr>
        <p:txBody>
          <a:bodyPr/>
          <a:lstStyle>
            <a:lvl1pPr marL="0" indent="0" algn="ctr">
              <a:buFont typeface="Arial" panose="020B0604020202020204" pitchFamily="34" charset="0"/>
              <a:buNone/>
              <a:defRPr sz="2160">
                <a:solidFill>
                  <a:schemeClr val="tx1">
                    <a:lumMod val="75000"/>
                    <a:lumOff val="25000"/>
                  </a:schemeClr>
                </a:solidFill>
              </a:defRPr>
            </a:lvl1pPr>
          </a:lstStyle>
          <a:p>
            <a:pPr lvl="0"/>
            <a:r>
              <a:rPr lang="en-US" noProof="0"/>
              <a:t>Bullet 1</a:t>
            </a:r>
          </a:p>
        </p:txBody>
      </p:sp>
      <p:sp>
        <p:nvSpPr>
          <p:cNvPr id="54" name="Text Placeholder 10">
            <a:extLst>
              <a:ext uri="{FF2B5EF4-FFF2-40B4-BE49-F238E27FC236}">
                <a16:creationId xmlns="" xmlns:a16="http://schemas.microsoft.com/office/drawing/2014/main" id="{8A64BEB9-7FB0-4DF9-BFE9-62016E83E890}"/>
              </a:ext>
            </a:extLst>
          </p:cNvPr>
          <p:cNvSpPr>
            <a:spLocks noGrp="1"/>
          </p:cNvSpPr>
          <p:nvPr>
            <p:ph type="body" sz="quarter" idx="36" hasCustomPrompt="1"/>
          </p:nvPr>
        </p:nvSpPr>
        <p:spPr>
          <a:xfrm>
            <a:off x="6134280" y="5526998"/>
            <a:ext cx="2376000" cy="864000"/>
          </a:xfrm>
        </p:spPr>
        <p:txBody>
          <a:bodyPr/>
          <a:lstStyle>
            <a:lvl1pPr marL="0" indent="0" algn="ctr">
              <a:buNone/>
              <a:defRPr sz="1680">
                <a:solidFill>
                  <a:schemeClr val="tx1">
                    <a:lumMod val="75000"/>
                    <a:lumOff val="25000"/>
                  </a:schemeClr>
                </a:solidFill>
              </a:defRPr>
            </a:lvl1pPr>
          </a:lstStyle>
          <a:p>
            <a:pPr lvl="0"/>
            <a:r>
              <a:rPr lang="en-US" noProof="0"/>
              <a:t>Bullet Description</a:t>
            </a:r>
          </a:p>
        </p:txBody>
      </p:sp>
      <p:sp>
        <p:nvSpPr>
          <p:cNvPr id="55" name="Text Placeholder 8">
            <a:extLst>
              <a:ext uri="{FF2B5EF4-FFF2-40B4-BE49-F238E27FC236}">
                <a16:creationId xmlns="" xmlns:a16="http://schemas.microsoft.com/office/drawing/2014/main" id="{4CCC1C98-37FD-4404-8383-72ED535FE578}"/>
              </a:ext>
            </a:extLst>
          </p:cNvPr>
          <p:cNvSpPr>
            <a:spLocks noGrp="1"/>
          </p:cNvSpPr>
          <p:nvPr>
            <p:ph type="body" sz="quarter" idx="37" hasCustomPrompt="1"/>
          </p:nvPr>
        </p:nvSpPr>
        <p:spPr>
          <a:xfrm>
            <a:off x="8942340" y="4765718"/>
            <a:ext cx="2376000" cy="432000"/>
          </a:xfrm>
        </p:spPr>
        <p:txBody>
          <a:bodyPr/>
          <a:lstStyle>
            <a:lvl1pPr marL="0" indent="0" algn="ctr">
              <a:buFont typeface="Arial" panose="020B0604020202020204" pitchFamily="34" charset="0"/>
              <a:buNone/>
              <a:defRPr sz="2160">
                <a:solidFill>
                  <a:schemeClr val="tx1">
                    <a:lumMod val="75000"/>
                    <a:lumOff val="25000"/>
                  </a:schemeClr>
                </a:solidFill>
              </a:defRPr>
            </a:lvl1pPr>
          </a:lstStyle>
          <a:p>
            <a:pPr lvl="0"/>
            <a:r>
              <a:rPr lang="en-US" noProof="0"/>
              <a:t>Bullet 1</a:t>
            </a:r>
          </a:p>
        </p:txBody>
      </p:sp>
      <p:sp>
        <p:nvSpPr>
          <p:cNvPr id="56" name="Text Placeholder 10">
            <a:extLst>
              <a:ext uri="{FF2B5EF4-FFF2-40B4-BE49-F238E27FC236}">
                <a16:creationId xmlns="" xmlns:a16="http://schemas.microsoft.com/office/drawing/2014/main" id="{B24BD1AE-AB0E-40FA-AEA8-8D687D84B56E}"/>
              </a:ext>
            </a:extLst>
          </p:cNvPr>
          <p:cNvSpPr>
            <a:spLocks noGrp="1"/>
          </p:cNvSpPr>
          <p:nvPr>
            <p:ph type="body" sz="quarter" idx="38" hasCustomPrompt="1"/>
          </p:nvPr>
        </p:nvSpPr>
        <p:spPr>
          <a:xfrm>
            <a:off x="8942340" y="5526998"/>
            <a:ext cx="2376000" cy="864000"/>
          </a:xfrm>
        </p:spPr>
        <p:txBody>
          <a:bodyPr/>
          <a:lstStyle>
            <a:lvl1pPr marL="0" indent="0" algn="ctr">
              <a:buNone/>
              <a:defRPr sz="1680">
                <a:solidFill>
                  <a:schemeClr val="tx1">
                    <a:lumMod val="75000"/>
                    <a:lumOff val="25000"/>
                  </a:schemeClr>
                </a:solidFill>
              </a:defRPr>
            </a:lvl1pPr>
          </a:lstStyle>
          <a:p>
            <a:pPr lvl="0"/>
            <a:r>
              <a:rPr lang="en-US" noProof="0"/>
              <a:t>Bullet Description</a:t>
            </a:r>
          </a:p>
        </p:txBody>
      </p:sp>
      <p:sp>
        <p:nvSpPr>
          <p:cNvPr id="57" name="Text Placeholder 8">
            <a:extLst>
              <a:ext uri="{FF2B5EF4-FFF2-40B4-BE49-F238E27FC236}">
                <a16:creationId xmlns="" xmlns:a16="http://schemas.microsoft.com/office/drawing/2014/main" id="{CA2F0EA7-F3F7-443F-BA0D-4916B618C56B}"/>
              </a:ext>
            </a:extLst>
          </p:cNvPr>
          <p:cNvSpPr>
            <a:spLocks noGrp="1"/>
          </p:cNvSpPr>
          <p:nvPr>
            <p:ph type="body" sz="quarter" idx="39" hasCustomPrompt="1"/>
          </p:nvPr>
        </p:nvSpPr>
        <p:spPr>
          <a:xfrm>
            <a:off x="11750400" y="4765718"/>
            <a:ext cx="2376000" cy="432000"/>
          </a:xfrm>
        </p:spPr>
        <p:txBody>
          <a:bodyPr/>
          <a:lstStyle>
            <a:lvl1pPr marL="0" indent="0" algn="ctr">
              <a:buFont typeface="Arial" panose="020B0604020202020204" pitchFamily="34" charset="0"/>
              <a:buNone/>
              <a:defRPr sz="2160">
                <a:solidFill>
                  <a:schemeClr val="tx1">
                    <a:lumMod val="75000"/>
                    <a:lumOff val="25000"/>
                  </a:schemeClr>
                </a:solidFill>
              </a:defRPr>
            </a:lvl1pPr>
          </a:lstStyle>
          <a:p>
            <a:pPr lvl="0"/>
            <a:r>
              <a:rPr lang="en-US" noProof="0"/>
              <a:t>Bullet 1</a:t>
            </a:r>
          </a:p>
        </p:txBody>
      </p:sp>
      <p:sp>
        <p:nvSpPr>
          <p:cNvPr id="58" name="Text Placeholder 10">
            <a:extLst>
              <a:ext uri="{FF2B5EF4-FFF2-40B4-BE49-F238E27FC236}">
                <a16:creationId xmlns="" xmlns:a16="http://schemas.microsoft.com/office/drawing/2014/main" id="{2BB6E6C3-1F6A-41B6-8EE0-6FDCBA34413C}"/>
              </a:ext>
            </a:extLst>
          </p:cNvPr>
          <p:cNvSpPr>
            <a:spLocks noGrp="1"/>
          </p:cNvSpPr>
          <p:nvPr>
            <p:ph type="body" sz="quarter" idx="40" hasCustomPrompt="1"/>
          </p:nvPr>
        </p:nvSpPr>
        <p:spPr>
          <a:xfrm>
            <a:off x="11750400" y="5526998"/>
            <a:ext cx="2376000" cy="864000"/>
          </a:xfrm>
        </p:spPr>
        <p:txBody>
          <a:bodyPr/>
          <a:lstStyle>
            <a:lvl1pPr marL="0" indent="0" algn="ctr">
              <a:buNone/>
              <a:defRPr sz="1680">
                <a:solidFill>
                  <a:schemeClr val="tx1">
                    <a:lumMod val="75000"/>
                    <a:lumOff val="25000"/>
                  </a:schemeClr>
                </a:solidFill>
              </a:defRPr>
            </a:lvl1pPr>
          </a:lstStyle>
          <a:p>
            <a:pPr lvl="0"/>
            <a:r>
              <a:rPr lang="en-US" noProof="0"/>
              <a:t>Bullet Description</a:t>
            </a:r>
          </a:p>
        </p:txBody>
      </p:sp>
      <p:sp>
        <p:nvSpPr>
          <p:cNvPr id="16" name="Picture Placeholder 15">
            <a:extLst>
              <a:ext uri="{FF2B5EF4-FFF2-40B4-BE49-F238E27FC236}">
                <a16:creationId xmlns="" xmlns:a16="http://schemas.microsoft.com/office/drawing/2014/main" id="{B2738624-9DAA-4152-9A77-80BBB71AD5F1}"/>
              </a:ext>
            </a:extLst>
          </p:cNvPr>
          <p:cNvSpPr>
            <a:spLocks noGrp="1"/>
          </p:cNvSpPr>
          <p:nvPr>
            <p:ph type="pic" sz="quarter" idx="41"/>
          </p:nvPr>
        </p:nvSpPr>
        <p:spPr>
          <a:xfrm>
            <a:off x="518160" y="2082166"/>
            <a:ext cx="2375536" cy="237744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32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320040" lvl="0" indent="-320040" algn="ctr"/>
            <a:r>
              <a:rPr lang="en-US" noProof="0"/>
              <a:t>Click icon to add picture</a:t>
            </a:r>
            <a:endParaRPr lang="en-US" noProof="0" dirty="0"/>
          </a:p>
        </p:txBody>
      </p:sp>
      <p:sp>
        <p:nvSpPr>
          <p:cNvPr id="59" name="Picture Placeholder 15">
            <a:extLst>
              <a:ext uri="{FF2B5EF4-FFF2-40B4-BE49-F238E27FC236}">
                <a16:creationId xmlns="" xmlns:a16="http://schemas.microsoft.com/office/drawing/2014/main" id="{522AE46C-0845-4BB0-9861-06071BCF56F6}"/>
              </a:ext>
            </a:extLst>
          </p:cNvPr>
          <p:cNvSpPr>
            <a:spLocks noGrp="1"/>
          </p:cNvSpPr>
          <p:nvPr>
            <p:ph type="pic" sz="quarter" idx="42"/>
          </p:nvPr>
        </p:nvSpPr>
        <p:spPr>
          <a:xfrm>
            <a:off x="3326220" y="2082166"/>
            <a:ext cx="2375536" cy="237744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32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320040" lvl="0" indent="-320040" algn="ctr"/>
            <a:r>
              <a:rPr lang="en-US" noProof="0"/>
              <a:t>Click icon to add picture</a:t>
            </a:r>
            <a:endParaRPr lang="en-US" noProof="0" dirty="0"/>
          </a:p>
        </p:txBody>
      </p:sp>
      <p:sp>
        <p:nvSpPr>
          <p:cNvPr id="60" name="Picture Placeholder 15">
            <a:extLst>
              <a:ext uri="{FF2B5EF4-FFF2-40B4-BE49-F238E27FC236}">
                <a16:creationId xmlns="" xmlns:a16="http://schemas.microsoft.com/office/drawing/2014/main" id="{D791A6AF-478F-443B-A785-F82A8DBA9F30}"/>
              </a:ext>
            </a:extLst>
          </p:cNvPr>
          <p:cNvSpPr>
            <a:spLocks noGrp="1"/>
          </p:cNvSpPr>
          <p:nvPr>
            <p:ph type="pic" sz="quarter" idx="43"/>
          </p:nvPr>
        </p:nvSpPr>
        <p:spPr>
          <a:xfrm>
            <a:off x="6134745" y="2082166"/>
            <a:ext cx="2375536" cy="237744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32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320040" lvl="0" indent="-320040" algn="ctr"/>
            <a:r>
              <a:rPr lang="en-US" noProof="0"/>
              <a:t>Click icon to add picture</a:t>
            </a:r>
            <a:endParaRPr lang="en-US" noProof="0" dirty="0"/>
          </a:p>
        </p:txBody>
      </p:sp>
      <p:sp>
        <p:nvSpPr>
          <p:cNvPr id="61" name="Picture Placeholder 15">
            <a:extLst>
              <a:ext uri="{FF2B5EF4-FFF2-40B4-BE49-F238E27FC236}">
                <a16:creationId xmlns="" xmlns:a16="http://schemas.microsoft.com/office/drawing/2014/main" id="{1A65AFE9-2875-44A5-BF13-6E8438892669}"/>
              </a:ext>
            </a:extLst>
          </p:cNvPr>
          <p:cNvSpPr>
            <a:spLocks noGrp="1"/>
          </p:cNvSpPr>
          <p:nvPr>
            <p:ph type="pic" sz="quarter" idx="44"/>
          </p:nvPr>
        </p:nvSpPr>
        <p:spPr>
          <a:xfrm>
            <a:off x="8942340" y="2082166"/>
            <a:ext cx="2375536" cy="237744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32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320040" lvl="0" indent="-320040" algn="ctr"/>
            <a:r>
              <a:rPr lang="en-US" noProof="0"/>
              <a:t>Click icon to add picture</a:t>
            </a:r>
            <a:endParaRPr lang="en-US" noProof="0" dirty="0"/>
          </a:p>
        </p:txBody>
      </p:sp>
      <p:sp>
        <p:nvSpPr>
          <p:cNvPr id="62" name="Picture Placeholder 15">
            <a:extLst>
              <a:ext uri="{FF2B5EF4-FFF2-40B4-BE49-F238E27FC236}">
                <a16:creationId xmlns="" xmlns:a16="http://schemas.microsoft.com/office/drawing/2014/main" id="{069B9167-077F-4123-82C5-01EB62AFB3E6}"/>
              </a:ext>
            </a:extLst>
          </p:cNvPr>
          <p:cNvSpPr>
            <a:spLocks noGrp="1"/>
          </p:cNvSpPr>
          <p:nvPr>
            <p:ph type="pic" sz="quarter" idx="45"/>
          </p:nvPr>
        </p:nvSpPr>
        <p:spPr>
          <a:xfrm>
            <a:off x="11736705" y="2082166"/>
            <a:ext cx="2375536" cy="237744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32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320040" lvl="0" indent="-320040" algn="ctr"/>
            <a:r>
              <a:rPr lang="en-US" noProof="0"/>
              <a:t>Click icon to add picture</a:t>
            </a:r>
            <a:endParaRPr lang="en-US" noProof="0" dirty="0"/>
          </a:p>
        </p:txBody>
      </p:sp>
    </p:spTree>
    <p:extLst>
      <p:ext uri="{BB962C8B-B14F-4D97-AF65-F5344CB8AC3E}">
        <p14:creationId xmlns:p14="http://schemas.microsoft.com/office/powerpoint/2010/main" val="4064838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 Bullets">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5EFA8C4C-FE50-44C1-8434-6C7BB898173F}"/>
              </a:ext>
            </a:extLst>
          </p:cNvPr>
          <p:cNvSpPr/>
          <p:nvPr userDrawn="1"/>
        </p:nvSpPr>
        <p:spPr>
          <a:xfrm>
            <a:off x="518400" y="0"/>
            <a:ext cx="6566400" cy="82296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592" noProof="0" dirty="0"/>
          </a:p>
        </p:txBody>
      </p:sp>
      <p:sp>
        <p:nvSpPr>
          <p:cNvPr id="3" name="Content Placeholder 2">
            <a:extLst>
              <a:ext uri="{FF2B5EF4-FFF2-40B4-BE49-F238E27FC236}">
                <a16:creationId xmlns="" xmlns:a16="http://schemas.microsoft.com/office/drawing/2014/main" id="{BE06229A-0702-4CD6-B5F1-0DC746CC4F18}"/>
              </a:ext>
            </a:extLst>
          </p:cNvPr>
          <p:cNvSpPr>
            <a:spLocks noGrp="1"/>
          </p:cNvSpPr>
          <p:nvPr>
            <p:ph idx="1" hasCustomPrompt="1"/>
          </p:nvPr>
        </p:nvSpPr>
        <p:spPr>
          <a:xfrm>
            <a:off x="816874" y="6789420"/>
            <a:ext cx="5969454" cy="849016"/>
          </a:xfrm>
        </p:spPr>
        <p:txBody>
          <a:bodyPr/>
          <a:lstStyle>
            <a:lvl1pPr marL="0" indent="0">
              <a:buNone/>
              <a:defRPr sz="2160">
                <a:solidFill>
                  <a:schemeClr val="bg1"/>
                </a:solidFill>
              </a:defRPr>
            </a:lvl1pPr>
          </a:lstStyle>
          <a:p>
            <a:pPr lvl="0"/>
            <a:r>
              <a:rPr lang="en-US" noProof="0"/>
              <a:t>Subtitle, tagline or blurb can go here</a:t>
            </a:r>
          </a:p>
        </p:txBody>
      </p:sp>
      <p:sp>
        <p:nvSpPr>
          <p:cNvPr id="7" name="Footer Placeholder 6">
            <a:extLst>
              <a:ext uri="{FF2B5EF4-FFF2-40B4-BE49-F238E27FC236}">
                <a16:creationId xmlns="" xmlns:a16="http://schemas.microsoft.com/office/drawing/2014/main" id="{D2E533DB-3399-4A25-BB80-899E9CC78DB1}"/>
              </a:ext>
            </a:extLst>
          </p:cNvPr>
          <p:cNvSpPr>
            <a:spLocks noGrp="1"/>
          </p:cNvSpPr>
          <p:nvPr>
            <p:ph type="ftr" sz="quarter" idx="10"/>
          </p:nvPr>
        </p:nvSpPr>
        <p:spPr>
          <a:xfrm>
            <a:off x="518400" y="7638436"/>
            <a:ext cx="6566400" cy="494917"/>
          </a:xfrm>
        </p:spPr>
        <p:txBody>
          <a:bodyPr/>
          <a:lstStyle/>
          <a:p>
            <a:r>
              <a:rPr lang="en-US" noProof="0" dirty="0"/>
              <a:t>Add a footer</a:t>
            </a:r>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0" name="Picture Placeholder 4">
            <a:extLst>
              <a:ext uri="{FF2B5EF4-FFF2-40B4-BE49-F238E27FC236}">
                <a16:creationId xmlns="" xmlns:a16="http://schemas.microsoft.com/office/drawing/2014/main" id="{704BE0A1-F26A-4947-971D-055860FFC91D}"/>
              </a:ext>
            </a:extLst>
          </p:cNvPr>
          <p:cNvSpPr>
            <a:spLocks noGrp="1"/>
          </p:cNvSpPr>
          <p:nvPr>
            <p:ph type="pic" sz="quarter" idx="12" hasCustomPrompt="1"/>
          </p:nvPr>
        </p:nvSpPr>
        <p:spPr>
          <a:xfrm>
            <a:off x="518400" y="1"/>
            <a:ext cx="6566400" cy="4457696"/>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32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dirty="0"/>
              <a:t>Insert or Drag &amp; Drop your photo here</a:t>
            </a:r>
          </a:p>
        </p:txBody>
      </p:sp>
      <p:sp>
        <p:nvSpPr>
          <p:cNvPr id="2" name="Title 1">
            <a:extLst>
              <a:ext uri="{FF2B5EF4-FFF2-40B4-BE49-F238E27FC236}">
                <a16:creationId xmlns="" xmlns:a16="http://schemas.microsoft.com/office/drawing/2014/main" id="{E8A85E10-5A18-4C86-8310-FA9CF8DF8AB5}"/>
              </a:ext>
            </a:extLst>
          </p:cNvPr>
          <p:cNvSpPr>
            <a:spLocks noGrp="1"/>
          </p:cNvSpPr>
          <p:nvPr>
            <p:ph type="title"/>
          </p:nvPr>
        </p:nvSpPr>
        <p:spPr>
          <a:xfrm>
            <a:off x="816874" y="4777741"/>
            <a:ext cx="5969454" cy="1611630"/>
          </a:xfrm>
        </p:spPr>
        <p:txBody>
          <a:bodyPr vert="horz" lIns="0" tIns="0" rIns="0" bIns="0" rtlCol="0" anchor="b">
            <a:noAutofit/>
          </a:bodyPr>
          <a:lstStyle>
            <a:lvl1pPr>
              <a:defRPr lang="en-ZA" sz="4320" dirty="0">
                <a:solidFill>
                  <a:schemeClr val="bg1"/>
                </a:solidFill>
              </a:defRPr>
            </a:lvl1pPr>
          </a:lstStyle>
          <a:p>
            <a:pPr lvl="0"/>
            <a:r>
              <a:rPr lang="en-US" noProof="0" dirty="0"/>
              <a:t>Click to edit Master title style</a:t>
            </a:r>
          </a:p>
        </p:txBody>
      </p:sp>
      <p:sp>
        <p:nvSpPr>
          <p:cNvPr id="13" name="Text Placeholder 8">
            <a:extLst>
              <a:ext uri="{FF2B5EF4-FFF2-40B4-BE49-F238E27FC236}">
                <a16:creationId xmlns="" xmlns:a16="http://schemas.microsoft.com/office/drawing/2014/main" id="{B51A342D-6638-406F-A54B-59B56F36AD4A}"/>
              </a:ext>
            </a:extLst>
          </p:cNvPr>
          <p:cNvSpPr>
            <a:spLocks noGrp="1"/>
          </p:cNvSpPr>
          <p:nvPr>
            <p:ph type="body" sz="quarter" idx="13" hasCustomPrompt="1"/>
          </p:nvPr>
        </p:nvSpPr>
        <p:spPr>
          <a:xfrm>
            <a:off x="7545602" y="4956637"/>
            <a:ext cx="2160000" cy="432000"/>
          </a:xfrm>
        </p:spPr>
        <p:txBody>
          <a:bodyPr/>
          <a:lstStyle>
            <a:lvl1pPr marL="0" indent="0" algn="ctr">
              <a:buFont typeface="Arial" panose="020B0604020202020204" pitchFamily="34" charset="0"/>
              <a:buNone/>
              <a:defRPr sz="216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 xmlns:a16="http://schemas.microsoft.com/office/drawing/2014/main" id="{C32169FB-F8BF-46FF-8BDE-E27C751C1C46}"/>
              </a:ext>
            </a:extLst>
          </p:cNvPr>
          <p:cNvSpPr>
            <a:spLocks noGrp="1"/>
          </p:cNvSpPr>
          <p:nvPr>
            <p:ph type="body" sz="quarter" idx="14" hasCustomPrompt="1"/>
          </p:nvPr>
        </p:nvSpPr>
        <p:spPr>
          <a:xfrm>
            <a:off x="7545602" y="5717917"/>
            <a:ext cx="2160000" cy="864000"/>
          </a:xfrm>
        </p:spPr>
        <p:txBody>
          <a:bodyPr/>
          <a:lstStyle>
            <a:lvl1pPr marL="0" indent="0" algn="ctr">
              <a:buNone/>
              <a:defRPr sz="168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 xmlns:a16="http://schemas.microsoft.com/office/drawing/2014/main" id="{051BC42F-45BF-462B-A15F-54639A5DA461}"/>
              </a:ext>
            </a:extLst>
          </p:cNvPr>
          <p:cNvSpPr>
            <a:spLocks noGrp="1"/>
          </p:cNvSpPr>
          <p:nvPr>
            <p:ph type="body" sz="quarter" idx="15" hasCustomPrompt="1"/>
          </p:nvPr>
        </p:nvSpPr>
        <p:spPr>
          <a:xfrm>
            <a:off x="9843032" y="4956637"/>
            <a:ext cx="2160000" cy="432000"/>
          </a:xfrm>
        </p:spPr>
        <p:txBody>
          <a:bodyPr/>
          <a:lstStyle>
            <a:lvl1pPr marL="0" indent="0" algn="ctr">
              <a:buFont typeface="Arial" panose="020B0604020202020204" pitchFamily="34" charset="0"/>
              <a:buNone/>
              <a:defRPr sz="2160">
                <a:solidFill>
                  <a:schemeClr val="tx1">
                    <a:lumMod val="75000"/>
                    <a:lumOff val="25000"/>
                  </a:schemeClr>
                </a:solidFill>
              </a:defRPr>
            </a:lvl1pPr>
          </a:lstStyle>
          <a:p>
            <a:pPr lvl="0"/>
            <a:r>
              <a:rPr lang="en-US" noProof="0"/>
              <a:t>Bullet 2</a:t>
            </a:r>
          </a:p>
        </p:txBody>
      </p:sp>
      <p:sp>
        <p:nvSpPr>
          <p:cNvPr id="16" name="Text Placeholder 10">
            <a:extLst>
              <a:ext uri="{FF2B5EF4-FFF2-40B4-BE49-F238E27FC236}">
                <a16:creationId xmlns="" xmlns:a16="http://schemas.microsoft.com/office/drawing/2014/main" id="{08A990CD-AF1D-4FBE-B3FF-4BC5BE2BFD9F}"/>
              </a:ext>
            </a:extLst>
          </p:cNvPr>
          <p:cNvSpPr>
            <a:spLocks noGrp="1"/>
          </p:cNvSpPr>
          <p:nvPr>
            <p:ph type="body" sz="quarter" idx="16" hasCustomPrompt="1"/>
          </p:nvPr>
        </p:nvSpPr>
        <p:spPr>
          <a:xfrm>
            <a:off x="9843032" y="5717917"/>
            <a:ext cx="2160000" cy="864000"/>
          </a:xfrm>
        </p:spPr>
        <p:txBody>
          <a:bodyPr/>
          <a:lstStyle>
            <a:lvl1pPr marL="0" indent="0" algn="ctr">
              <a:buNone/>
              <a:defRPr sz="1680">
                <a:solidFill>
                  <a:schemeClr val="tx1">
                    <a:lumMod val="75000"/>
                    <a:lumOff val="25000"/>
                  </a:schemeClr>
                </a:solidFill>
              </a:defRPr>
            </a:lvl1pPr>
          </a:lstStyle>
          <a:p>
            <a:pPr lvl="0"/>
            <a:r>
              <a:rPr lang="en-US" noProof="0"/>
              <a:t>Bullet Description</a:t>
            </a:r>
          </a:p>
        </p:txBody>
      </p:sp>
      <p:sp>
        <p:nvSpPr>
          <p:cNvPr id="17" name="Text Placeholder 8">
            <a:extLst>
              <a:ext uri="{FF2B5EF4-FFF2-40B4-BE49-F238E27FC236}">
                <a16:creationId xmlns="" xmlns:a16="http://schemas.microsoft.com/office/drawing/2014/main" id="{C595063C-F901-4E60-A714-6454F42F0D95}"/>
              </a:ext>
            </a:extLst>
          </p:cNvPr>
          <p:cNvSpPr>
            <a:spLocks noGrp="1"/>
          </p:cNvSpPr>
          <p:nvPr>
            <p:ph type="body" sz="quarter" idx="17" hasCustomPrompt="1"/>
          </p:nvPr>
        </p:nvSpPr>
        <p:spPr>
          <a:xfrm>
            <a:off x="12140462" y="4956637"/>
            <a:ext cx="2160000" cy="432000"/>
          </a:xfrm>
        </p:spPr>
        <p:txBody>
          <a:bodyPr/>
          <a:lstStyle>
            <a:lvl1pPr marL="0" indent="0" algn="ctr">
              <a:buFont typeface="Arial" panose="020B0604020202020204" pitchFamily="34" charset="0"/>
              <a:buNone/>
              <a:defRPr sz="2160">
                <a:solidFill>
                  <a:schemeClr val="tx1">
                    <a:lumMod val="75000"/>
                    <a:lumOff val="25000"/>
                  </a:schemeClr>
                </a:solidFill>
              </a:defRPr>
            </a:lvl1pPr>
          </a:lstStyle>
          <a:p>
            <a:pPr lvl="0"/>
            <a:r>
              <a:rPr lang="en-US" noProof="0"/>
              <a:t>Bullet 3</a:t>
            </a:r>
          </a:p>
        </p:txBody>
      </p:sp>
      <p:sp>
        <p:nvSpPr>
          <p:cNvPr id="18" name="Text Placeholder 10">
            <a:extLst>
              <a:ext uri="{FF2B5EF4-FFF2-40B4-BE49-F238E27FC236}">
                <a16:creationId xmlns="" xmlns:a16="http://schemas.microsoft.com/office/drawing/2014/main" id="{C7672B0A-0079-40F6-8B93-A5F1DB5882E0}"/>
              </a:ext>
            </a:extLst>
          </p:cNvPr>
          <p:cNvSpPr>
            <a:spLocks noGrp="1"/>
          </p:cNvSpPr>
          <p:nvPr>
            <p:ph type="body" sz="quarter" idx="18" hasCustomPrompt="1"/>
          </p:nvPr>
        </p:nvSpPr>
        <p:spPr>
          <a:xfrm>
            <a:off x="12140462" y="5717917"/>
            <a:ext cx="2160000" cy="864000"/>
          </a:xfrm>
        </p:spPr>
        <p:txBody>
          <a:bodyPr/>
          <a:lstStyle>
            <a:lvl1pPr marL="0" indent="0" algn="ctr">
              <a:buNone/>
              <a:defRPr sz="1680">
                <a:solidFill>
                  <a:schemeClr val="tx1">
                    <a:lumMod val="75000"/>
                    <a:lumOff val="25000"/>
                  </a:schemeClr>
                </a:solidFill>
              </a:defRPr>
            </a:lvl1pPr>
          </a:lstStyle>
          <a:p>
            <a:pPr lvl="0"/>
            <a:r>
              <a:rPr lang="en-US" noProof="0"/>
              <a:t>Bullet Description</a:t>
            </a:r>
          </a:p>
        </p:txBody>
      </p:sp>
    </p:spTree>
    <p:extLst>
      <p:ext uri="{BB962C8B-B14F-4D97-AF65-F5344CB8AC3E}">
        <p14:creationId xmlns:p14="http://schemas.microsoft.com/office/powerpoint/2010/main" val="5466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Icon Bullets">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5EFA8C4C-FE50-44C1-8434-6C7BB898173F}"/>
              </a:ext>
            </a:extLst>
          </p:cNvPr>
          <p:cNvSpPr/>
          <p:nvPr userDrawn="1"/>
        </p:nvSpPr>
        <p:spPr>
          <a:xfrm>
            <a:off x="518400" y="0"/>
            <a:ext cx="6566400" cy="82296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592" noProof="0" dirty="0"/>
          </a:p>
        </p:txBody>
      </p:sp>
      <p:sp>
        <p:nvSpPr>
          <p:cNvPr id="3" name="Content Placeholder 2">
            <a:extLst>
              <a:ext uri="{FF2B5EF4-FFF2-40B4-BE49-F238E27FC236}">
                <a16:creationId xmlns="" xmlns:a16="http://schemas.microsoft.com/office/drawing/2014/main" id="{BE06229A-0702-4CD6-B5F1-0DC746CC4F18}"/>
              </a:ext>
            </a:extLst>
          </p:cNvPr>
          <p:cNvSpPr>
            <a:spLocks noGrp="1"/>
          </p:cNvSpPr>
          <p:nvPr>
            <p:ph idx="1" hasCustomPrompt="1"/>
          </p:nvPr>
        </p:nvSpPr>
        <p:spPr>
          <a:xfrm>
            <a:off x="816874" y="6789420"/>
            <a:ext cx="5969454" cy="849016"/>
          </a:xfrm>
        </p:spPr>
        <p:txBody>
          <a:bodyPr/>
          <a:lstStyle>
            <a:lvl1pPr marL="0" indent="0">
              <a:buNone/>
              <a:defRPr sz="2160">
                <a:solidFill>
                  <a:schemeClr val="bg1"/>
                </a:solidFill>
              </a:defRPr>
            </a:lvl1pPr>
          </a:lstStyle>
          <a:p>
            <a:pPr lvl="0"/>
            <a:r>
              <a:rPr lang="en-US" noProof="0"/>
              <a:t>Subtitle, tagline or blurb can go here</a:t>
            </a:r>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0" name="Picture Placeholder 4">
            <a:extLst>
              <a:ext uri="{FF2B5EF4-FFF2-40B4-BE49-F238E27FC236}">
                <a16:creationId xmlns="" xmlns:a16="http://schemas.microsoft.com/office/drawing/2014/main" id="{704BE0A1-F26A-4947-971D-055860FFC91D}"/>
              </a:ext>
            </a:extLst>
          </p:cNvPr>
          <p:cNvSpPr>
            <a:spLocks noGrp="1"/>
          </p:cNvSpPr>
          <p:nvPr>
            <p:ph type="pic" sz="quarter" idx="12" hasCustomPrompt="1"/>
          </p:nvPr>
        </p:nvSpPr>
        <p:spPr>
          <a:xfrm>
            <a:off x="518400" y="1"/>
            <a:ext cx="6566400" cy="4457696"/>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32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dirty="0"/>
              <a:t>Insert or Drag &amp; Drop your photo here</a:t>
            </a:r>
          </a:p>
        </p:txBody>
      </p:sp>
      <p:sp>
        <p:nvSpPr>
          <p:cNvPr id="2" name="Title 1">
            <a:extLst>
              <a:ext uri="{FF2B5EF4-FFF2-40B4-BE49-F238E27FC236}">
                <a16:creationId xmlns="" xmlns:a16="http://schemas.microsoft.com/office/drawing/2014/main" id="{E8A85E10-5A18-4C86-8310-FA9CF8DF8AB5}"/>
              </a:ext>
            </a:extLst>
          </p:cNvPr>
          <p:cNvSpPr>
            <a:spLocks noGrp="1"/>
          </p:cNvSpPr>
          <p:nvPr>
            <p:ph type="title"/>
          </p:nvPr>
        </p:nvSpPr>
        <p:spPr>
          <a:xfrm>
            <a:off x="816874" y="4777741"/>
            <a:ext cx="5969454" cy="1611630"/>
          </a:xfrm>
        </p:spPr>
        <p:txBody>
          <a:bodyPr vert="horz" lIns="0" tIns="0" rIns="0" bIns="0" rtlCol="0" anchor="b">
            <a:noAutofit/>
          </a:bodyPr>
          <a:lstStyle>
            <a:lvl1pPr>
              <a:defRPr lang="en-ZA" sz="4320" dirty="0">
                <a:solidFill>
                  <a:schemeClr val="bg1"/>
                </a:solidFill>
              </a:defRPr>
            </a:lvl1pPr>
          </a:lstStyle>
          <a:p>
            <a:pPr lvl="0"/>
            <a:r>
              <a:rPr lang="en-US" noProof="0"/>
              <a:t>Click to edit Master title style</a:t>
            </a:r>
          </a:p>
        </p:txBody>
      </p:sp>
      <p:sp>
        <p:nvSpPr>
          <p:cNvPr id="13" name="Text Placeholder 8">
            <a:extLst>
              <a:ext uri="{FF2B5EF4-FFF2-40B4-BE49-F238E27FC236}">
                <a16:creationId xmlns="" xmlns:a16="http://schemas.microsoft.com/office/drawing/2014/main" id="{B51A342D-6638-406F-A54B-59B56F36AD4A}"/>
              </a:ext>
            </a:extLst>
          </p:cNvPr>
          <p:cNvSpPr>
            <a:spLocks noGrp="1"/>
          </p:cNvSpPr>
          <p:nvPr>
            <p:ph type="body" sz="quarter" idx="13" hasCustomPrompt="1"/>
          </p:nvPr>
        </p:nvSpPr>
        <p:spPr>
          <a:xfrm>
            <a:off x="8494292" y="6013156"/>
            <a:ext cx="2160000" cy="432000"/>
          </a:xfrm>
        </p:spPr>
        <p:txBody>
          <a:bodyPr/>
          <a:lstStyle>
            <a:lvl1pPr marL="0" indent="0" algn="ctr">
              <a:buFont typeface="Arial" panose="020B0604020202020204" pitchFamily="34" charset="0"/>
              <a:buNone/>
              <a:defRPr sz="2160">
                <a:solidFill>
                  <a:schemeClr val="tx1">
                    <a:lumMod val="75000"/>
                    <a:lumOff val="25000"/>
                  </a:schemeClr>
                </a:solidFill>
              </a:defRPr>
            </a:lvl1pPr>
          </a:lstStyle>
          <a:p>
            <a:pPr lvl="0"/>
            <a:r>
              <a:rPr lang="en-US" noProof="0"/>
              <a:t>Bullet 3</a:t>
            </a:r>
          </a:p>
        </p:txBody>
      </p:sp>
      <p:sp>
        <p:nvSpPr>
          <p:cNvPr id="14" name="Text Placeholder 10">
            <a:extLst>
              <a:ext uri="{FF2B5EF4-FFF2-40B4-BE49-F238E27FC236}">
                <a16:creationId xmlns="" xmlns:a16="http://schemas.microsoft.com/office/drawing/2014/main" id="{C32169FB-F8BF-46FF-8BDE-E27C751C1C46}"/>
              </a:ext>
            </a:extLst>
          </p:cNvPr>
          <p:cNvSpPr>
            <a:spLocks noGrp="1"/>
          </p:cNvSpPr>
          <p:nvPr>
            <p:ph type="body" sz="quarter" idx="14" hasCustomPrompt="1"/>
          </p:nvPr>
        </p:nvSpPr>
        <p:spPr>
          <a:xfrm>
            <a:off x="8494292" y="6774436"/>
            <a:ext cx="2160000" cy="864000"/>
          </a:xfrm>
        </p:spPr>
        <p:txBody>
          <a:bodyPr/>
          <a:lstStyle>
            <a:lvl1pPr marL="0" indent="0" algn="ctr">
              <a:buNone/>
              <a:defRPr sz="168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 xmlns:a16="http://schemas.microsoft.com/office/drawing/2014/main" id="{051BC42F-45BF-462B-A15F-54639A5DA461}"/>
              </a:ext>
            </a:extLst>
          </p:cNvPr>
          <p:cNvSpPr>
            <a:spLocks noGrp="1"/>
          </p:cNvSpPr>
          <p:nvPr>
            <p:ph type="body" sz="quarter" idx="15" hasCustomPrompt="1"/>
          </p:nvPr>
        </p:nvSpPr>
        <p:spPr>
          <a:xfrm>
            <a:off x="11283212" y="6013156"/>
            <a:ext cx="2160000" cy="432000"/>
          </a:xfrm>
        </p:spPr>
        <p:txBody>
          <a:bodyPr/>
          <a:lstStyle>
            <a:lvl1pPr marL="0" indent="0" algn="ctr">
              <a:buFont typeface="Arial" panose="020B0604020202020204" pitchFamily="34" charset="0"/>
              <a:buNone/>
              <a:defRPr sz="2160">
                <a:solidFill>
                  <a:schemeClr val="tx1">
                    <a:lumMod val="75000"/>
                    <a:lumOff val="25000"/>
                  </a:schemeClr>
                </a:solidFill>
              </a:defRPr>
            </a:lvl1pPr>
          </a:lstStyle>
          <a:p>
            <a:pPr lvl="0"/>
            <a:r>
              <a:rPr lang="en-US" noProof="0"/>
              <a:t>Bullet 4</a:t>
            </a:r>
          </a:p>
        </p:txBody>
      </p:sp>
      <p:sp>
        <p:nvSpPr>
          <p:cNvPr id="16" name="Text Placeholder 10">
            <a:extLst>
              <a:ext uri="{FF2B5EF4-FFF2-40B4-BE49-F238E27FC236}">
                <a16:creationId xmlns="" xmlns:a16="http://schemas.microsoft.com/office/drawing/2014/main" id="{08A990CD-AF1D-4FBE-B3FF-4BC5BE2BFD9F}"/>
              </a:ext>
            </a:extLst>
          </p:cNvPr>
          <p:cNvSpPr>
            <a:spLocks noGrp="1"/>
          </p:cNvSpPr>
          <p:nvPr>
            <p:ph type="body" sz="quarter" idx="16" hasCustomPrompt="1"/>
          </p:nvPr>
        </p:nvSpPr>
        <p:spPr>
          <a:xfrm>
            <a:off x="11283212" y="6774436"/>
            <a:ext cx="2160000" cy="864000"/>
          </a:xfrm>
        </p:spPr>
        <p:txBody>
          <a:bodyPr/>
          <a:lstStyle>
            <a:lvl1pPr marL="0" indent="0" algn="ctr">
              <a:buNone/>
              <a:defRPr sz="1680">
                <a:solidFill>
                  <a:schemeClr val="tx1">
                    <a:lumMod val="75000"/>
                    <a:lumOff val="25000"/>
                  </a:schemeClr>
                </a:solidFill>
              </a:defRPr>
            </a:lvl1pPr>
          </a:lstStyle>
          <a:p>
            <a:pPr lvl="0"/>
            <a:r>
              <a:rPr lang="en-US" noProof="0"/>
              <a:t>Bullet Description</a:t>
            </a:r>
          </a:p>
        </p:txBody>
      </p:sp>
      <p:sp>
        <p:nvSpPr>
          <p:cNvPr id="23" name="Text Placeholder 8">
            <a:extLst>
              <a:ext uri="{FF2B5EF4-FFF2-40B4-BE49-F238E27FC236}">
                <a16:creationId xmlns="" xmlns:a16="http://schemas.microsoft.com/office/drawing/2014/main" id="{B71CBA76-3CE4-4FA7-8940-41ECC9129C5A}"/>
              </a:ext>
            </a:extLst>
          </p:cNvPr>
          <p:cNvSpPr>
            <a:spLocks noGrp="1"/>
          </p:cNvSpPr>
          <p:nvPr>
            <p:ph type="body" sz="quarter" idx="17" hasCustomPrompt="1"/>
          </p:nvPr>
        </p:nvSpPr>
        <p:spPr>
          <a:xfrm>
            <a:off x="8494292" y="2832416"/>
            <a:ext cx="2160000" cy="432000"/>
          </a:xfrm>
        </p:spPr>
        <p:txBody>
          <a:bodyPr/>
          <a:lstStyle>
            <a:lvl1pPr marL="0" indent="0" algn="ctr">
              <a:buFont typeface="Arial" panose="020B0604020202020204" pitchFamily="34" charset="0"/>
              <a:buNone/>
              <a:defRPr sz="2160">
                <a:solidFill>
                  <a:schemeClr val="tx1">
                    <a:lumMod val="75000"/>
                    <a:lumOff val="25000"/>
                  </a:schemeClr>
                </a:solidFill>
              </a:defRPr>
            </a:lvl1pPr>
          </a:lstStyle>
          <a:p>
            <a:pPr lvl="0"/>
            <a:r>
              <a:rPr lang="en-US" noProof="0"/>
              <a:t>Bullet 1</a:t>
            </a:r>
          </a:p>
        </p:txBody>
      </p:sp>
      <p:sp>
        <p:nvSpPr>
          <p:cNvPr id="24" name="Text Placeholder 10">
            <a:extLst>
              <a:ext uri="{FF2B5EF4-FFF2-40B4-BE49-F238E27FC236}">
                <a16:creationId xmlns="" xmlns:a16="http://schemas.microsoft.com/office/drawing/2014/main" id="{ADC8FCF6-5E2F-4976-8979-F493766C38E0}"/>
              </a:ext>
            </a:extLst>
          </p:cNvPr>
          <p:cNvSpPr>
            <a:spLocks noGrp="1"/>
          </p:cNvSpPr>
          <p:nvPr>
            <p:ph type="body" sz="quarter" idx="18" hasCustomPrompt="1"/>
          </p:nvPr>
        </p:nvSpPr>
        <p:spPr>
          <a:xfrm>
            <a:off x="8494292" y="3593696"/>
            <a:ext cx="2160000" cy="864000"/>
          </a:xfrm>
        </p:spPr>
        <p:txBody>
          <a:bodyPr/>
          <a:lstStyle>
            <a:lvl1pPr marL="0" indent="0" algn="ctr">
              <a:buNone/>
              <a:defRPr sz="1680">
                <a:solidFill>
                  <a:schemeClr val="tx1">
                    <a:lumMod val="75000"/>
                    <a:lumOff val="25000"/>
                  </a:schemeClr>
                </a:solidFill>
              </a:defRPr>
            </a:lvl1pPr>
          </a:lstStyle>
          <a:p>
            <a:pPr lvl="0"/>
            <a:r>
              <a:rPr lang="en-US" noProof="0"/>
              <a:t>Bullet Description</a:t>
            </a:r>
          </a:p>
        </p:txBody>
      </p:sp>
      <p:sp>
        <p:nvSpPr>
          <p:cNvPr id="25" name="Text Placeholder 8">
            <a:extLst>
              <a:ext uri="{FF2B5EF4-FFF2-40B4-BE49-F238E27FC236}">
                <a16:creationId xmlns="" xmlns:a16="http://schemas.microsoft.com/office/drawing/2014/main" id="{F111F3D7-9557-4D01-B2FB-38A2FFA1052E}"/>
              </a:ext>
            </a:extLst>
          </p:cNvPr>
          <p:cNvSpPr>
            <a:spLocks noGrp="1"/>
          </p:cNvSpPr>
          <p:nvPr>
            <p:ph type="body" sz="quarter" idx="19" hasCustomPrompt="1"/>
          </p:nvPr>
        </p:nvSpPr>
        <p:spPr>
          <a:xfrm>
            <a:off x="11283212" y="2832416"/>
            <a:ext cx="2160000" cy="432000"/>
          </a:xfrm>
        </p:spPr>
        <p:txBody>
          <a:bodyPr/>
          <a:lstStyle>
            <a:lvl1pPr marL="0" indent="0" algn="ctr">
              <a:buFont typeface="Arial" panose="020B0604020202020204" pitchFamily="34" charset="0"/>
              <a:buNone/>
              <a:defRPr sz="2160">
                <a:solidFill>
                  <a:schemeClr val="tx1">
                    <a:lumMod val="75000"/>
                    <a:lumOff val="25000"/>
                  </a:schemeClr>
                </a:solidFill>
              </a:defRPr>
            </a:lvl1pPr>
          </a:lstStyle>
          <a:p>
            <a:pPr lvl="0"/>
            <a:r>
              <a:rPr lang="en-US" noProof="0"/>
              <a:t>Bullet 2</a:t>
            </a:r>
          </a:p>
        </p:txBody>
      </p:sp>
      <p:sp>
        <p:nvSpPr>
          <p:cNvPr id="26" name="Text Placeholder 10">
            <a:extLst>
              <a:ext uri="{FF2B5EF4-FFF2-40B4-BE49-F238E27FC236}">
                <a16:creationId xmlns="" xmlns:a16="http://schemas.microsoft.com/office/drawing/2014/main" id="{FE89EBCC-101B-4979-93C1-08579B031993}"/>
              </a:ext>
            </a:extLst>
          </p:cNvPr>
          <p:cNvSpPr>
            <a:spLocks noGrp="1"/>
          </p:cNvSpPr>
          <p:nvPr>
            <p:ph type="body" sz="quarter" idx="20" hasCustomPrompt="1"/>
          </p:nvPr>
        </p:nvSpPr>
        <p:spPr>
          <a:xfrm>
            <a:off x="11283212" y="3593696"/>
            <a:ext cx="2160000" cy="864000"/>
          </a:xfrm>
        </p:spPr>
        <p:txBody>
          <a:bodyPr/>
          <a:lstStyle>
            <a:lvl1pPr marL="0" indent="0" algn="ctr">
              <a:buNone/>
              <a:defRPr sz="1680">
                <a:solidFill>
                  <a:schemeClr val="tx1">
                    <a:lumMod val="75000"/>
                    <a:lumOff val="25000"/>
                  </a:schemeClr>
                </a:solidFill>
              </a:defRPr>
            </a:lvl1pPr>
          </a:lstStyle>
          <a:p>
            <a:pPr lvl="0"/>
            <a:r>
              <a:rPr lang="en-US" noProof="0"/>
              <a:t>Bullet Description</a:t>
            </a:r>
          </a:p>
        </p:txBody>
      </p:sp>
    </p:spTree>
    <p:extLst>
      <p:ext uri="{BB962C8B-B14F-4D97-AF65-F5344CB8AC3E}">
        <p14:creationId xmlns:p14="http://schemas.microsoft.com/office/powerpoint/2010/main" val="304084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gital Product">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5CE857ED-B36A-4B8A-81C4-94389617E240}"/>
              </a:ext>
            </a:extLst>
          </p:cNvPr>
          <p:cNvPicPr>
            <a:picLocks noChangeAspect="1"/>
          </p:cNvPicPr>
          <p:nvPr userDrawn="1"/>
        </p:nvPicPr>
        <p:blipFill>
          <a:blip r:embed="rId2"/>
          <a:stretch>
            <a:fillRect/>
          </a:stretch>
        </p:blipFill>
        <p:spPr>
          <a:xfrm>
            <a:off x="796159" y="1209201"/>
            <a:ext cx="13834242" cy="6774462"/>
          </a:xfrm>
          <a:prstGeom prst="rect">
            <a:avLst/>
          </a:prstGeom>
        </p:spPr>
      </p:pic>
      <p:sp>
        <p:nvSpPr>
          <p:cNvPr id="2" name="Title 1">
            <a:extLst>
              <a:ext uri="{FF2B5EF4-FFF2-40B4-BE49-F238E27FC236}">
                <a16:creationId xmlns=""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 xmlns:a16="http://schemas.microsoft.com/office/drawing/2014/main" id="{BE06229A-0702-4CD6-B5F1-0DC746CC4F18}"/>
              </a:ext>
            </a:extLst>
          </p:cNvPr>
          <p:cNvSpPr>
            <a:spLocks noGrp="1"/>
          </p:cNvSpPr>
          <p:nvPr>
            <p:ph idx="1" hasCustomPrompt="1"/>
          </p:nvPr>
        </p:nvSpPr>
        <p:spPr>
          <a:xfrm>
            <a:off x="518400" y="4336109"/>
            <a:ext cx="4769880" cy="295909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9" name="Text Placeholder 8">
            <a:extLst>
              <a:ext uri="{FF2B5EF4-FFF2-40B4-BE49-F238E27FC236}">
                <a16:creationId xmlns="" xmlns:a16="http://schemas.microsoft.com/office/drawing/2014/main" id="{177496E8-E637-4081-A0D0-AB167EE45909}"/>
              </a:ext>
            </a:extLst>
          </p:cNvPr>
          <p:cNvSpPr>
            <a:spLocks noGrp="1"/>
          </p:cNvSpPr>
          <p:nvPr>
            <p:ph type="body" sz="quarter" idx="12" hasCustomPrompt="1"/>
          </p:nvPr>
        </p:nvSpPr>
        <p:spPr>
          <a:xfrm>
            <a:off x="518160" y="1899286"/>
            <a:ext cx="4770120" cy="2093594"/>
          </a:xfrm>
        </p:spPr>
        <p:txBody>
          <a:bodyPr anchor="b"/>
          <a:lstStyle>
            <a:lvl1pPr marL="0" indent="0">
              <a:buNone/>
              <a:defRPr sz="3840">
                <a:solidFill>
                  <a:schemeClr val="tx1">
                    <a:lumMod val="75000"/>
                    <a:lumOff val="25000"/>
                  </a:schemeClr>
                </a:solidFill>
              </a:defRPr>
            </a:lvl1pPr>
          </a:lstStyle>
          <a:p>
            <a:pPr lvl="0"/>
            <a:r>
              <a:rPr lang="en-US" noProof="0"/>
              <a:t>Emphasized Text</a:t>
            </a:r>
          </a:p>
        </p:txBody>
      </p:sp>
      <p:sp>
        <p:nvSpPr>
          <p:cNvPr id="11" name="Picture Placeholder 10">
            <a:extLst>
              <a:ext uri="{FF2B5EF4-FFF2-40B4-BE49-F238E27FC236}">
                <a16:creationId xmlns="" xmlns:a16="http://schemas.microsoft.com/office/drawing/2014/main" id="{DE221C2C-B20F-4F90-A44F-08EE879BA9C9}"/>
              </a:ext>
            </a:extLst>
          </p:cNvPr>
          <p:cNvSpPr>
            <a:spLocks noGrp="1"/>
          </p:cNvSpPr>
          <p:nvPr>
            <p:ph type="pic" sz="quarter" idx="13" hasCustomPrompt="1"/>
          </p:nvPr>
        </p:nvSpPr>
        <p:spPr>
          <a:xfrm>
            <a:off x="6260783" y="1741170"/>
            <a:ext cx="8369616" cy="4722497"/>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32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320040" lvl="0" indent="-320040" algn="ctr"/>
            <a:r>
              <a:rPr lang="en-US" noProof="0" dirty="0"/>
              <a:t>Insert or Drag and Drop your Screen Design here</a:t>
            </a:r>
          </a:p>
        </p:txBody>
      </p:sp>
    </p:spTree>
    <p:extLst>
      <p:ext uri="{BB962C8B-B14F-4D97-AF65-F5344CB8AC3E}">
        <p14:creationId xmlns:p14="http://schemas.microsoft.com/office/powerpoint/2010/main" val="7745007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Section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E51FED-0A73-4769-96A2-4C362E5D9DE0}"/>
              </a:ext>
            </a:extLst>
          </p:cNvPr>
          <p:cNvSpPr>
            <a:spLocks noGrp="1"/>
          </p:cNvSpPr>
          <p:nvPr>
            <p:ph type="title"/>
          </p:nvPr>
        </p:nvSpPr>
        <p:spPr>
          <a:xfrm>
            <a:off x="518400" y="518400"/>
            <a:ext cx="13608000" cy="518400"/>
          </a:xfrm>
        </p:spPr>
        <p:txBody>
          <a:bodyPr/>
          <a:lstStyle/>
          <a:p>
            <a:r>
              <a:rPr lang="en-US" noProof="0"/>
              <a:t>Click to edit Master title style</a:t>
            </a:r>
          </a:p>
        </p:txBody>
      </p:sp>
      <p:sp>
        <p:nvSpPr>
          <p:cNvPr id="3" name="Content Placeholder 2">
            <a:extLst>
              <a:ext uri="{FF2B5EF4-FFF2-40B4-BE49-F238E27FC236}">
                <a16:creationId xmlns="" xmlns:a16="http://schemas.microsoft.com/office/drawing/2014/main" id="{E455B16D-31A1-4D28-ADC4-0BDEF4E07DFF}"/>
              </a:ext>
            </a:extLst>
          </p:cNvPr>
          <p:cNvSpPr>
            <a:spLocks noGrp="1"/>
          </p:cNvSpPr>
          <p:nvPr>
            <p:ph sz="half" idx="1" hasCustomPrompt="1"/>
          </p:nvPr>
        </p:nvSpPr>
        <p:spPr>
          <a:xfrm>
            <a:off x="518400" y="1209600"/>
            <a:ext cx="13608000" cy="432000"/>
          </a:xfrm>
        </p:spPr>
        <p:txBody>
          <a:bodyPr/>
          <a:lstStyle>
            <a:lvl1pPr marL="0" indent="0">
              <a:buNone/>
              <a:defRPr/>
            </a:lvl1pPr>
            <a:lvl2pPr marL="320040" indent="0">
              <a:buNone/>
              <a:defRPr/>
            </a:lvl2pPr>
            <a:lvl3pPr marL="651510" indent="0">
              <a:buNone/>
              <a:defRPr/>
            </a:lvl3pPr>
            <a:lvl4pPr marL="971550" indent="0">
              <a:buNone/>
              <a:defRPr/>
            </a:lvl4pPr>
            <a:lvl5pPr marL="1291590" indent="0">
              <a:buNone/>
              <a:defRPr/>
            </a:lvl5pPr>
          </a:lstStyle>
          <a:p>
            <a:pPr lvl="0"/>
            <a:r>
              <a:rPr lang="en-US" noProof="0"/>
              <a:t>Single line of text</a:t>
            </a:r>
          </a:p>
        </p:txBody>
      </p:sp>
      <p:sp>
        <p:nvSpPr>
          <p:cNvPr id="4" name="Content Placeholder 3">
            <a:extLst>
              <a:ext uri="{FF2B5EF4-FFF2-40B4-BE49-F238E27FC236}">
                <a16:creationId xmlns="" xmlns:a16="http://schemas.microsoft.com/office/drawing/2014/main" id="{AC4D4C6E-0D63-44CE-B0B4-BAA8F101EAFF}"/>
              </a:ext>
            </a:extLst>
          </p:cNvPr>
          <p:cNvSpPr>
            <a:spLocks noGrp="1"/>
          </p:cNvSpPr>
          <p:nvPr>
            <p:ph sz="half" idx="2" hasCustomPrompt="1"/>
          </p:nvPr>
        </p:nvSpPr>
        <p:spPr>
          <a:xfrm>
            <a:off x="2678099" y="5565517"/>
            <a:ext cx="2376000" cy="864000"/>
          </a:xfrm>
        </p:spPr>
        <p:txBody>
          <a:bodyPr/>
          <a:lstStyle>
            <a:lvl1pPr marL="0" indent="0" algn="ctr">
              <a:buFont typeface="Arial" panose="020B0604020202020204" pitchFamily="34" charset="0"/>
              <a:buNone/>
              <a:defRPr sz="1680">
                <a:solidFill>
                  <a:schemeClr val="tx1">
                    <a:lumMod val="75000"/>
                    <a:lumOff val="25000"/>
                  </a:schemeClr>
                </a:solidFill>
              </a:defRPr>
            </a:lvl1pPr>
          </a:lstStyle>
          <a:p>
            <a:pPr lvl="0"/>
            <a:r>
              <a:rPr lang="en-US" noProof="0"/>
              <a:t>Section Description</a:t>
            </a:r>
          </a:p>
        </p:txBody>
      </p:sp>
      <p:sp>
        <p:nvSpPr>
          <p:cNvPr id="8" name="Footer Placeholder 7">
            <a:extLst>
              <a:ext uri="{FF2B5EF4-FFF2-40B4-BE49-F238E27FC236}">
                <a16:creationId xmlns="" xmlns:a16="http://schemas.microsoft.com/office/drawing/2014/main" id="{43C0B96F-9D35-4001-9F9C-1A7004D61F3D}"/>
              </a:ext>
            </a:extLst>
          </p:cNvPr>
          <p:cNvSpPr>
            <a:spLocks noGrp="1"/>
          </p:cNvSpPr>
          <p:nvPr>
            <p:ph type="ftr" sz="quarter" idx="10"/>
          </p:nvPr>
        </p:nvSpPr>
        <p:spPr/>
        <p:txBody>
          <a:bodyPr/>
          <a:lstStyle/>
          <a:p>
            <a:r>
              <a:rPr lang="en-US" noProof="0" dirty="0"/>
              <a:t>Add a footer</a:t>
            </a:r>
          </a:p>
        </p:txBody>
      </p:sp>
      <p:sp>
        <p:nvSpPr>
          <p:cNvPr id="9" name="Slide Number Placeholder 8">
            <a:extLst>
              <a:ext uri="{FF2B5EF4-FFF2-40B4-BE49-F238E27FC236}">
                <a16:creationId xmlns="" xmlns:a16="http://schemas.microsoft.com/office/drawing/2014/main" id="{A1C915CA-DB91-4B68-8DB8-2745ADA58582}"/>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 xmlns:a16="http://schemas.microsoft.com/office/drawing/2014/main" id="{0BF46361-E4F6-47BA-9660-22CF6C0669CB}"/>
              </a:ext>
            </a:extLst>
          </p:cNvPr>
          <p:cNvSpPr>
            <a:spLocks noGrp="1"/>
          </p:cNvSpPr>
          <p:nvPr>
            <p:ph type="body" sz="quarter" idx="12" hasCustomPrompt="1"/>
          </p:nvPr>
        </p:nvSpPr>
        <p:spPr>
          <a:xfrm>
            <a:off x="6133798" y="5565517"/>
            <a:ext cx="2376000" cy="864000"/>
          </a:xfrm>
        </p:spPr>
        <p:txBody>
          <a:bodyPr/>
          <a:lstStyle>
            <a:lvl1pPr marL="0" indent="0" algn="ctr">
              <a:buFont typeface="Arial" panose="020B0604020202020204" pitchFamily="34" charset="0"/>
              <a:buNone/>
              <a:defRPr sz="1680">
                <a:solidFill>
                  <a:schemeClr val="tx1">
                    <a:lumMod val="75000"/>
                    <a:lumOff val="25000"/>
                  </a:schemeClr>
                </a:solidFill>
              </a:defRPr>
            </a:lvl1pPr>
          </a:lstStyle>
          <a:p>
            <a:pPr lvl="0"/>
            <a:r>
              <a:rPr lang="en-US" noProof="0"/>
              <a:t>Section Description</a:t>
            </a:r>
          </a:p>
        </p:txBody>
      </p:sp>
      <p:sp>
        <p:nvSpPr>
          <p:cNvPr id="10" name="Text Placeholder 9">
            <a:extLst>
              <a:ext uri="{FF2B5EF4-FFF2-40B4-BE49-F238E27FC236}">
                <a16:creationId xmlns="" xmlns:a16="http://schemas.microsoft.com/office/drawing/2014/main" id="{2BB15A8A-91AC-4F5D-A727-1D120F5D43D5}"/>
              </a:ext>
            </a:extLst>
          </p:cNvPr>
          <p:cNvSpPr>
            <a:spLocks noGrp="1"/>
          </p:cNvSpPr>
          <p:nvPr>
            <p:ph type="body" sz="quarter" idx="13" hasCustomPrompt="1"/>
          </p:nvPr>
        </p:nvSpPr>
        <p:spPr>
          <a:xfrm>
            <a:off x="9589496" y="5565517"/>
            <a:ext cx="2376000" cy="864000"/>
          </a:xfrm>
        </p:spPr>
        <p:txBody>
          <a:bodyPr/>
          <a:lstStyle>
            <a:lvl1pPr marL="0" indent="0" algn="ctr">
              <a:buFont typeface="Arial" panose="020B0604020202020204" pitchFamily="34" charset="0"/>
              <a:buNone/>
              <a:defRPr sz="1680">
                <a:solidFill>
                  <a:schemeClr val="tx1">
                    <a:lumMod val="75000"/>
                    <a:lumOff val="25000"/>
                  </a:schemeClr>
                </a:solidFill>
              </a:defRPr>
            </a:lvl1pPr>
          </a:lstStyle>
          <a:p>
            <a:pPr lvl="0"/>
            <a:r>
              <a:rPr lang="en-US" noProof="0"/>
              <a:t>Section Description</a:t>
            </a:r>
          </a:p>
        </p:txBody>
      </p:sp>
      <p:sp>
        <p:nvSpPr>
          <p:cNvPr id="12" name="Text Placeholder 11">
            <a:extLst>
              <a:ext uri="{FF2B5EF4-FFF2-40B4-BE49-F238E27FC236}">
                <a16:creationId xmlns="" xmlns:a16="http://schemas.microsoft.com/office/drawing/2014/main" id="{1A87D1D6-A833-418D-948C-DDF79372310E}"/>
              </a:ext>
            </a:extLst>
          </p:cNvPr>
          <p:cNvSpPr>
            <a:spLocks noGrp="1"/>
          </p:cNvSpPr>
          <p:nvPr>
            <p:ph type="body" sz="quarter" idx="14" hasCustomPrompt="1"/>
          </p:nvPr>
        </p:nvSpPr>
        <p:spPr>
          <a:xfrm>
            <a:off x="2678099" y="4804237"/>
            <a:ext cx="2376000" cy="432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1</a:t>
            </a:r>
          </a:p>
        </p:txBody>
      </p:sp>
      <p:sp>
        <p:nvSpPr>
          <p:cNvPr id="14" name="Text Placeholder 13">
            <a:extLst>
              <a:ext uri="{FF2B5EF4-FFF2-40B4-BE49-F238E27FC236}">
                <a16:creationId xmlns="" xmlns:a16="http://schemas.microsoft.com/office/drawing/2014/main" id="{729FC9F6-9736-4DA2-A807-7430389A47FC}"/>
              </a:ext>
            </a:extLst>
          </p:cNvPr>
          <p:cNvSpPr>
            <a:spLocks noGrp="1"/>
          </p:cNvSpPr>
          <p:nvPr>
            <p:ph type="body" sz="quarter" idx="15" hasCustomPrompt="1"/>
          </p:nvPr>
        </p:nvSpPr>
        <p:spPr>
          <a:xfrm>
            <a:off x="6133798" y="4804237"/>
            <a:ext cx="2376000" cy="432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2</a:t>
            </a:r>
          </a:p>
        </p:txBody>
      </p:sp>
      <p:sp>
        <p:nvSpPr>
          <p:cNvPr id="16" name="Text Placeholder 15">
            <a:extLst>
              <a:ext uri="{FF2B5EF4-FFF2-40B4-BE49-F238E27FC236}">
                <a16:creationId xmlns="" xmlns:a16="http://schemas.microsoft.com/office/drawing/2014/main" id="{8FD41719-B17D-4C65-8905-CFB25698E450}"/>
              </a:ext>
            </a:extLst>
          </p:cNvPr>
          <p:cNvSpPr>
            <a:spLocks noGrp="1"/>
          </p:cNvSpPr>
          <p:nvPr>
            <p:ph type="body" sz="quarter" idx="16" hasCustomPrompt="1"/>
          </p:nvPr>
        </p:nvSpPr>
        <p:spPr>
          <a:xfrm>
            <a:off x="9589496" y="4804237"/>
            <a:ext cx="2376000" cy="432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3</a:t>
            </a:r>
          </a:p>
        </p:txBody>
      </p:sp>
    </p:spTree>
    <p:extLst>
      <p:ext uri="{BB962C8B-B14F-4D97-AF65-F5344CB8AC3E}">
        <p14:creationId xmlns:p14="http://schemas.microsoft.com/office/powerpoint/2010/main" val="2306804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06A7F847-7F52-4026-B418-55C25C28C4CB}"/>
              </a:ext>
            </a:extLst>
          </p:cNvPr>
          <p:cNvSpPr/>
          <p:nvPr userDrawn="1"/>
        </p:nvSpPr>
        <p:spPr>
          <a:xfrm>
            <a:off x="0" y="7638437"/>
            <a:ext cx="14630400" cy="505440"/>
          </a:xfrm>
          <a:prstGeom prst="rect">
            <a:avLst/>
          </a:prstGeom>
          <a:gradFill>
            <a:gsLst>
              <a:gs pos="53000">
                <a:schemeClr val="bg1">
                  <a:lumMod val="95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noProof="0" dirty="0"/>
          </a:p>
        </p:txBody>
      </p:sp>
      <p:sp>
        <p:nvSpPr>
          <p:cNvPr id="2" name="Title Placeholder 1">
            <a:extLst>
              <a:ext uri="{FF2B5EF4-FFF2-40B4-BE49-F238E27FC236}">
                <a16:creationId xmlns="" xmlns:a16="http://schemas.microsoft.com/office/drawing/2014/main" id="{FF47D8FD-2235-485B-95E1-2EBD5AB47AAD}"/>
              </a:ext>
            </a:extLst>
          </p:cNvPr>
          <p:cNvSpPr>
            <a:spLocks noGrp="1"/>
          </p:cNvSpPr>
          <p:nvPr>
            <p:ph type="title"/>
          </p:nvPr>
        </p:nvSpPr>
        <p:spPr>
          <a:xfrm>
            <a:off x="518400" y="518400"/>
            <a:ext cx="13608000" cy="518400"/>
          </a:xfrm>
          <a:prstGeom prst="rect">
            <a:avLst/>
          </a:prstGeom>
        </p:spPr>
        <p:txBody>
          <a:bodyPr vert="horz" lIns="0" tIns="0" rIns="0" bIns="0" rtlCol="0" anchor="t">
            <a:noAutofit/>
          </a:bodyPr>
          <a:lstStyle/>
          <a:p>
            <a:r>
              <a:rPr lang="en-US" noProof="0"/>
              <a:t>Click to edit Master title style</a:t>
            </a:r>
          </a:p>
        </p:txBody>
      </p:sp>
      <p:sp>
        <p:nvSpPr>
          <p:cNvPr id="3" name="Text Placeholder 2">
            <a:extLst>
              <a:ext uri="{FF2B5EF4-FFF2-40B4-BE49-F238E27FC236}">
                <a16:creationId xmlns="" xmlns:a16="http://schemas.microsoft.com/office/drawing/2014/main" id="{99F4A233-446A-4EDA-9622-BBF0631DFEFF}"/>
              </a:ext>
            </a:extLst>
          </p:cNvPr>
          <p:cNvSpPr>
            <a:spLocks noGrp="1"/>
          </p:cNvSpPr>
          <p:nvPr>
            <p:ph type="body" idx="1"/>
          </p:nvPr>
        </p:nvSpPr>
        <p:spPr>
          <a:xfrm>
            <a:off x="518400" y="2073600"/>
            <a:ext cx="13608000" cy="5221606"/>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 xmlns:a16="http://schemas.microsoft.com/office/drawing/2014/main" id="{504A2955-0629-484D-8B16-D4500802A4E6}"/>
              </a:ext>
            </a:extLst>
          </p:cNvPr>
          <p:cNvSpPr>
            <a:spLocks noGrp="1"/>
          </p:cNvSpPr>
          <p:nvPr>
            <p:ph type="sldNum" sz="quarter" idx="4"/>
          </p:nvPr>
        </p:nvSpPr>
        <p:spPr>
          <a:xfrm>
            <a:off x="14126400" y="7638436"/>
            <a:ext cx="504000" cy="505440"/>
          </a:xfrm>
          <a:prstGeom prst="rect">
            <a:avLst/>
          </a:prstGeom>
          <a:solidFill>
            <a:schemeClr val="bg1">
              <a:lumMod val="95000"/>
            </a:schemeClr>
          </a:solidFill>
          <a:ln w="6350">
            <a:noFill/>
          </a:ln>
        </p:spPr>
        <p:txBody>
          <a:bodyPr vert="horz" lIns="0" tIns="0" rIns="0" bIns="0" rtlCol="0" anchor="ctr"/>
          <a:lstStyle>
            <a:lvl1pPr algn="ctr">
              <a:defRPr sz="1440" b="0" i="0">
                <a:solidFill>
                  <a:schemeClr val="tx1">
                    <a:lumMod val="65000"/>
                    <a:lumOff val="35000"/>
                  </a:schemeClr>
                </a:solidFill>
                <a:latin typeface="+mn-lt"/>
              </a:defRPr>
            </a:lvl1pPr>
          </a:lstStyle>
          <a:p>
            <a:fld id="{4B73C415-D670-4716-A5EC-CC4D52CA2BAC}" type="slidenum">
              <a:rPr lang="en-US" noProof="0" smtClean="0"/>
              <a:pPr/>
              <a:t>‹#›</a:t>
            </a:fld>
            <a:endParaRPr lang="en-US" noProof="0" dirty="0"/>
          </a:p>
        </p:txBody>
      </p:sp>
      <p:sp>
        <p:nvSpPr>
          <p:cNvPr id="7" name="Footer Placeholder 6">
            <a:extLst>
              <a:ext uri="{FF2B5EF4-FFF2-40B4-BE49-F238E27FC236}">
                <a16:creationId xmlns="" xmlns:a16="http://schemas.microsoft.com/office/drawing/2014/main" id="{DBD150CE-DC66-461D-A66C-7CF33070436A}"/>
              </a:ext>
            </a:extLst>
          </p:cNvPr>
          <p:cNvSpPr>
            <a:spLocks noGrp="1"/>
          </p:cNvSpPr>
          <p:nvPr>
            <p:ph type="ftr" sz="quarter" idx="3"/>
          </p:nvPr>
        </p:nvSpPr>
        <p:spPr>
          <a:xfrm>
            <a:off x="518400" y="7638436"/>
            <a:ext cx="6566400" cy="494917"/>
          </a:xfrm>
          <a:prstGeom prst="rect">
            <a:avLst/>
          </a:prstGeom>
        </p:spPr>
        <p:txBody>
          <a:bodyPr vert="horz" lIns="0" tIns="0" rIns="0" bIns="0" rtlCol="0" anchor="ctr"/>
          <a:lstStyle>
            <a:lvl1pPr algn="l">
              <a:defRPr sz="1440">
                <a:solidFill>
                  <a:schemeClr val="tx1">
                    <a:lumMod val="75000"/>
                    <a:lumOff val="25000"/>
                  </a:schemeClr>
                </a:solidFill>
              </a:defRPr>
            </a:lvl1pPr>
          </a:lstStyle>
          <a:p>
            <a:r>
              <a:rPr lang="en-US" noProof="0" dirty="0"/>
              <a:t>Add a footer</a:t>
            </a:r>
          </a:p>
        </p:txBody>
      </p:sp>
      <p:sp>
        <p:nvSpPr>
          <p:cNvPr id="8" name="Rectangle 7">
            <a:extLst>
              <a:ext uri="{FF2B5EF4-FFF2-40B4-BE49-F238E27FC236}">
                <a16:creationId xmlns="" xmlns:a16="http://schemas.microsoft.com/office/drawing/2014/main" id="{00ED0A63-77FF-4992-99DD-A09E96E22ACC}"/>
              </a:ext>
            </a:extLst>
          </p:cNvPr>
          <p:cNvSpPr/>
          <p:nvPr userDrawn="1"/>
        </p:nvSpPr>
        <p:spPr>
          <a:xfrm>
            <a:off x="-1" y="8143876"/>
            <a:ext cx="14126399" cy="85724"/>
          </a:xfrm>
          <a:prstGeom prst="rect">
            <a:avLst/>
          </a:prstGeom>
          <a:gradFill>
            <a:gsLst>
              <a:gs pos="0">
                <a:srgbClr val="601069"/>
              </a:gs>
              <a:gs pos="100000">
                <a:srgbClr val="7030A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noProof="0" dirty="0"/>
          </a:p>
        </p:txBody>
      </p:sp>
      <p:sp>
        <p:nvSpPr>
          <p:cNvPr id="10" name="Rectangle 9">
            <a:extLst>
              <a:ext uri="{FF2B5EF4-FFF2-40B4-BE49-F238E27FC236}">
                <a16:creationId xmlns="" xmlns:a16="http://schemas.microsoft.com/office/drawing/2014/main" id="{96335A3F-070E-4B0E-A4FA-9B3279A2897C}"/>
              </a:ext>
            </a:extLst>
          </p:cNvPr>
          <p:cNvSpPr/>
          <p:nvPr userDrawn="1"/>
        </p:nvSpPr>
        <p:spPr>
          <a:xfrm>
            <a:off x="14126399" y="8143876"/>
            <a:ext cx="504000" cy="857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noProof="0" dirty="0"/>
          </a:p>
        </p:txBody>
      </p:sp>
      <p:pic>
        <p:nvPicPr>
          <p:cNvPr id="4" name="Picture 3"/>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2361766" y="7784330"/>
            <a:ext cx="1563299" cy="283405"/>
          </a:xfrm>
          <a:prstGeom prst="rect">
            <a:avLst/>
          </a:prstGeom>
        </p:spPr>
      </p:pic>
    </p:spTree>
    <p:extLst>
      <p:ext uri="{BB962C8B-B14F-4D97-AF65-F5344CB8AC3E}">
        <p14:creationId xmlns:p14="http://schemas.microsoft.com/office/powerpoint/2010/main" val="22448780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2" r:id="rId3"/>
    <p:sldLayoutId id="2147483657" r:id="rId4"/>
    <p:sldLayoutId id="2147483658" r:id="rId5"/>
    <p:sldLayoutId id="2147483659" r:id="rId6"/>
    <p:sldLayoutId id="2147483660" r:id="rId7"/>
    <p:sldLayoutId id="2147483661" r:id="rId8"/>
    <p:sldLayoutId id="2147483664" r:id="rId9"/>
    <p:sldLayoutId id="2147483665" r:id="rId10"/>
    <p:sldLayoutId id="2147483666" r:id="rId11"/>
    <p:sldLayoutId id="2147483667" r:id="rId12"/>
    <p:sldLayoutId id="2147483650" r:id="rId13"/>
    <p:sldLayoutId id="2147483652" r:id="rId14"/>
    <p:sldLayoutId id="2147483653" r:id="rId15"/>
    <p:sldLayoutId id="2147483668" r:id="rId16"/>
    <p:sldLayoutId id="2147483669" r:id="rId17"/>
    <p:sldLayoutId id="2147483671" r:id="rId18"/>
    <p:sldLayoutId id="2147483672" r:id="rId19"/>
    <p:sldLayoutId id="2147483654" r:id="rId20"/>
    <p:sldLayoutId id="2147483678" r:id="rId21"/>
    <p:sldLayoutId id="2147483655" r:id="rId22"/>
    <p:sldLayoutId id="2147483673" r:id="rId23"/>
    <p:sldLayoutId id="2147483674" r:id="rId24"/>
    <p:sldLayoutId id="2147483675" r:id="rId25"/>
    <p:sldLayoutId id="2147483676" r:id="rId26"/>
    <p:sldLayoutId id="2147483677" r:id="rId27"/>
    <p:sldLayoutId id="2147483679" r:id="rId28"/>
    <p:sldLayoutId id="2147483680" r:id="rId29"/>
  </p:sldLayoutIdLst>
  <p:hf hdr="0" ftr="0" dt="0"/>
  <p:txStyles>
    <p:titleStyle>
      <a:lvl1pPr algn="l" defTabSz="1097280" rtl="0" eaLnBrk="1" latinLnBrk="0" hangingPunct="1">
        <a:lnSpc>
          <a:spcPct val="90000"/>
        </a:lnSpc>
        <a:spcBef>
          <a:spcPct val="0"/>
        </a:spcBef>
        <a:buNone/>
        <a:defRPr sz="3840" kern="1200" spc="-180">
          <a:solidFill>
            <a:schemeClr val="tx1">
              <a:lumMod val="75000"/>
              <a:lumOff val="25000"/>
            </a:schemeClr>
          </a:solidFill>
          <a:latin typeface="+mj-lt"/>
          <a:ea typeface="+mj-ea"/>
          <a:cs typeface="+mj-cs"/>
        </a:defRPr>
      </a:lvl1pPr>
    </p:titleStyle>
    <p:bodyStyle>
      <a:lvl1pPr marL="320040" indent="-320040" algn="l" defTabSz="1097280" rtl="0" eaLnBrk="1" latinLnBrk="0" hangingPunct="1">
        <a:lnSpc>
          <a:spcPct val="100000"/>
        </a:lnSpc>
        <a:spcBef>
          <a:spcPts val="1200"/>
        </a:spcBef>
        <a:spcAft>
          <a:spcPts val="600"/>
        </a:spcAft>
        <a:buClr>
          <a:schemeClr val="accent1"/>
        </a:buClr>
        <a:buFont typeface="Arial" panose="020B0604020202020204" pitchFamily="34" charset="0"/>
        <a:buChar char="○"/>
        <a:defRPr sz="2160" kern="1200">
          <a:solidFill>
            <a:schemeClr val="tx2"/>
          </a:solidFill>
          <a:latin typeface="+mn-lt"/>
          <a:ea typeface="+mn-ea"/>
          <a:cs typeface="+mn-cs"/>
        </a:defRPr>
      </a:lvl1pPr>
      <a:lvl2pPr marL="651510" indent="-331470" algn="l" defTabSz="1097280" rtl="0" eaLnBrk="1" latinLnBrk="0" hangingPunct="1">
        <a:lnSpc>
          <a:spcPct val="100000"/>
        </a:lnSpc>
        <a:spcBef>
          <a:spcPts val="600"/>
        </a:spcBef>
        <a:spcAft>
          <a:spcPts val="600"/>
        </a:spcAft>
        <a:buFont typeface="Arial" panose="020B0604020202020204" pitchFamily="34" charset="0"/>
        <a:buChar char="•"/>
        <a:defRPr sz="1920" kern="1200">
          <a:solidFill>
            <a:schemeClr val="tx2"/>
          </a:solidFill>
          <a:latin typeface="+mn-lt"/>
          <a:ea typeface="+mn-ea"/>
          <a:cs typeface="+mn-cs"/>
        </a:defRPr>
      </a:lvl2pPr>
      <a:lvl3pPr marL="971550" indent="-320040" algn="l" defTabSz="1097280" rtl="0" eaLnBrk="1" latinLnBrk="0" hangingPunct="1">
        <a:lnSpc>
          <a:spcPct val="100000"/>
        </a:lnSpc>
        <a:spcBef>
          <a:spcPts val="600"/>
        </a:spcBef>
        <a:spcAft>
          <a:spcPts val="600"/>
        </a:spcAft>
        <a:buFont typeface="Arial" panose="020B0604020202020204" pitchFamily="34" charset="0"/>
        <a:buChar char="•"/>
        <a:defRPr sz="1920" kern="1200">
          <a:solidFill>
            <a:schemeClr val="tx2"/>
          </a:solidFill>
          <a:latin typeface="+mn-lt"/>
          <a:ea typeface="+mn-ea"/>
          <a:cs typeface="+mn-cs"/>
        </a:defRPr>
      </a:lvl3pPr>
      <a:lvl4pPr marL="1291590" indent="-320040" algn="l" defTabSz="1097280" rtl="0" eaLnBrk="1" latinLnBrk="0" hangingPunct="1">
        <a:lnSpc>
          <a:spcPct val="100000"/>
        </a:lnSpc>
        <a:spcBef>
          <a:spcPts val="600"/>
        </a:spcBef>
        <a:spcAft>
          <a:spcPts val="600"/>
        </a:spcAft>
        <a:buFont typeface="Arial" panose="020B0604020202020204" pitchFamily="34" charset="0"/>
        <a:buChar char="•"/>
        <a:defRPr sz="1680" kern="1200">
          <a:solidFill>
            <a:schemeClr val="tx2"/>
          </a:solidFill>
          <a:latin typeface="+mn-lt"/>
          <a:ea typeface="+mn-ea"/>
          <a:cs typeface="+mn-cs"/>
        </a:defRPr>
      </a:lvl4pPr>
      <a:lvl5pPr marL="1611630" indent="-320040" algn="l" defTabSz="1097280" rtl="0" eaLnBrk="1" latinLnBrk="0" hangingPunct="1">
        <a:lnSpc>
          <a:spcPct val="100000"/>
        </a:lnSpc>
        <a:spcBef>
          <a:spcPts val="600"/>
        </a:spcBef>
        <a:spcAft>
          <a:spcPts val="600"/>
        </a:spcAft>
        <a:buFont typeface="Arial" panose="020B0604020202020204" pitchFamily="34" charset="0"/>
        <a:buChar char="•"/>
        <a:defRPr sz="1440" kern="1200">
          <a:solidFill>
            <a:schemeClr val="tx2"/>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5.emf"/><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0.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0.xml"/><Relationship Id="rId1" Type="http://schemas.openxmlformats.org/officeDocument/2006/relationships/tags" Target="../tags/tag1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26.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8" Type="http://schemas.openxmlformats.org/officeDocument/2006/relationships/image" Target="../media/image73.svg"/><Relationship Id="rId13" Type="http://schemas.openxmlformats.org/officeDocument/2006/relationships/image" Target="../media/image77.svg"/><Relationship Id="rId3" Type="http://schemas.openxmlformats.org/officeDocument/2006/relationships/notesSlide" Target="../notesSlides/notesSlide12.xml"/><Relationship Id="rId7" Type="http://schemas.openxmlformats.org/officeDocument/2006/relationships/image" Target="../media/image19.png"/><Relationship Id="rId12" Type="http://schemas.openxmlformats.org/officeDocument/2006/relationships/image" Target="../media/image21.png"/><Relationship Id="rId17" Type="http://schemas.openxmlformats.org/officeDocument/2006/relationships/image" Target="../media/image5.emf"/><Relationship Id="rId2" Type="http://schemas.openxmlformats.org/officeDocument/2006/relationships/slideLayout" Target="../slideLayouts/slideLayout23.xml"/><Relationship Id="rId16" Type="http://schemas.openxmlformats.org/officeDocument/2006/relationships/image" Target="../media/image79.svg"/><Relationship Id="rId1" Type="http://schemas.openxmlformats.org/officeDocument/2006/relationships/tags" Target="../tags/tag14.xml"/><Relationship Id="rId6" Type="http://schemas.openxmlformats.org/officeDocument/2006/relationships/hyperlink" Target="https://www.facebook.com/grassvalleylive/" TargetMode="External"/><Relationship Id="rId11" Type="http://schemas.openxmlformats.org/officeDocument/2006/relationships/image" Target="../media/image75.svg"/><Relationship Id="rId5" Type="http://schemas.openxmlformats.org/officeDocument/2006/relationships/hyperlink" Target="http://www.grassvalley.com/" TargetMode="External"/><Relationship Id="rId15" Type="http://schemas.openxmlformats.org/officeDocument/2006/relationships/image" Target="../media/image22.png"/><Relationship Id="rId10" Type="http://schemas.openxmlformats.org/officeDocument/2006/relationships/image" Target="../media/image20.png"/><Relationship Id="rId4" Type="http://schemas.openxmlformats.org/officeDocument/2006/relationships/image" Target="../media/image18.jpg"/><Relationship Id="rId9" Type="http://schemas.openxmlformats.org/officeDocument/2006/relationships/hyperlink" Target="https://twitter.com/grassvalleylive" TargetMode="External"/><Relationship Id="rId14" Type="http://schemas.openxmlformats.org/officeDocument/2006/relationships/hyperlink" Target="https://www.youtube.com/user/grassvalleyliv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20.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2.png"/><Relationship Id="rId2" Type="http://schemas.openxmlformats.org/officeDocument/2006/relationships/slideLayout" Target="../slideLayouts/slideLayout20.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0.xml"/><Relationship Id="rId1" Type="http://schemas.openxmlformats.org/officeDocument/2006/relationships/tags" Target="../tags/tag5.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0.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0.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0.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0.xml"/><Relationship Id="rId1" Type="http://schemas.openxmlformats.org/officeDocument/2006/relationships/tags" Target="../tags/tag9.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0.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Placeholder 6">
            <a:extLst>
              <a:ext uri="{FF2B5EF4-FFF2-40B4-BE49-F238E27FC236}">
                <a16:creationId xmlns="" xmlns:a16="http://schemas.microsoft.com/office/drawing/2014/main" id="{F05D089D-7A15-41BC-B971-911CC28C4A8D}"/>
              </a:ext>
            </a:extLst>
          </p:cNvPr>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t="17445" r="6872" b="-137"/>
          <a:stretch/>
        </p:blipFill>
        <p:spPr>
          <a:xfrm flipH="1">
            <a:off x="15240" y="-15239"/>
            <a:ext cx="14660880" cy="9174481"/>
          </a:xfrm>
        </p:spPr>
      </p:pic>
      <p:sp>
        <p:nvSpPr>
          <p:cNvPr id="28" name="Rectangle 27">
            <a:extLst>
              <a:ext uri="{FF2B5EF4-FFF2-40B4-BE49-F238E27FC236}">
                <a16:creationId xmlns="" xmlns:a16="http://schemas.microsoft.com/office/drawing/2014/main" id="{E93CFE69-79B0-440B-949E-DA17AD834A10}"/>
              </a:ext>
              <a:ext uri="{C183D7F6-B498-43B3-948B-1728B52AA6E4}">
                <adec:decorative xmlns="" xmlns:adec="http://schemas.microsoft.com/office/drawing/2017/decorative" val="1"/>
              </a:ext>
            </a:extLst>
          </p:cNvPr>
          <p:cNvSpPr/>
          <p:nvPr/>
        </p:nvSpPr>
        <p:spPr>
          <a:xfrm>
            <a:off x="7603200" y="-1"/>
            <a:ext cx="7027200" cy="9159241"/>
          </a:xfrm>
          <a:prstGeom prst="rect">
            <a:avLst/>
          </a:prstGeom>
          <a:solidFill>
            <a:srgbClr val="0F33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dirty="0"/>
          </a:p>
        </p:txBody>
      </p:sp>
      <p:pic>
        <p:nvPicPr>
          <p:cNvPr id="12" name="Picture 11">
            <a:extLst>
              <a:ext uri="{FF2B5EF4-FFF2-40B4-BE49-F238E27FC236}">
                <a16:creationId xmlns="" xmlns:a16="http://schemas.microsoft.com/office/drawing/2014/main" id="{1889D716-623D-6742-81A8-656CC6A470CE}"/>
              </a:ext>
            </a:extLst>
          </p:cNvPr>
          <p:cNvPicPr>
            <a:picLocks noChangeAspect="1"/>
          </p:cNvPicPr>
          <p:nvPr/>
        </p:nvPicPr>
        <p:blipFill>
          <a:blip r:embed="rId5"/>
          <a:stretch>
            <a:fillRect/>
          </a:stretch>
        </p:blipFill>
        <p:spPr>
          <a:xfrm>
            <a:off x="8533620" y="378394"/>
            <a:ext cx="5166360" cy="838200"/>
          </a:xfrm>
          <a:prstGeom prst="rect">
            <a:avLst/>
          </a:prstGeom>
        </p:spPr>
      </p:pic>
      <p:sp>
        <p:nvSpPr>
          <p:cNvPr id="2" name="Title 1">
            <a:extLst>
              <a:ext uri="{FF2B5EF4-FFF2-40B4-BE49-F238E27FC236}">
                <a16:creationId xmlns="" xmlns:a16="http://schemas.microsoft.com/office/drawing/2014/main" id="{8468F2B1-EF8F-4772-ADA1-4195B20EBA74}"/>
              </a:ext>
            </a:extLst>
          </p:cNvPr>
          <p:cNvSpPr>
            <a:spLocks noGrp="1"/>
          </p:cNvSpPr>
          <p:nvPr>
            <p:ph type="ctrTitle"/>
          </p:nvPr>
        </p:nvSpPr>
        <p:spPr bwMode="gray">
          <a:xfrm>
            <a:off x="7847875" y="2852400"/>
            <a:ext cx="4286138" cy="2865120"/>
          </a:xfrm>
        </p:spPr>
        <p:txBody>
          <a:bodyPr/>
          <a:lstStyle/>
          <a:p>
            <a:r>
              <a:rPr lang="en-US" sz="5280" b="1" dirty="0" smtClean="0">
                <a:latin typeface="Arial Black" panose="020B0A04020102020204" pitchFamily="34" charset="0"/>
                <a:cs typeface="Arial" panose="020B0604020202020204" pitchFamily="34" charset="0"/>
              </a:rPr>
              <a:t>Introduction to NMOS</a:t>
            </a:r>
            <a:endParaRPr lang="en-US" sz="5280" b="1" dirty="0">
              <a:latin typeface="Arial Black" panose="020B0A04020102020204" pitchFamily="34" charset="0"/>
              <a:cs typeface="Arial" panose="020B0604020202020204" pitchFamily="34" charset="0"/>
            </a:endParaRPr>
          </a:p>
        </p:txBody>
      </p:sp>
      <p:cxnSp>
        <p:nvCxnSpPr>
          <p:cNvPr id="16" name="Straight Connector 15">
            <a:extLst>
              <a:ext uri="{FF2B5EF4-FFF2-40B4-BE49-F238E27FC236}">
                <a16:creationId xmlns="" xmlns:a16="http://schemas.microsoft.com/office/drawing/2014/main" id="{F3753AF9-461F-4049-BB9D-621E76A51470}"/>
              </a:ext>
              <a:ext uri="{C183D7F6-B498-43B3-948B-1728B52AA6E4}">
                <adec:decorative xmlns="" xmlns:adec="http://schemas.microsoft.com/office/drawing/2017/decorative" val="1"/>
              </a:ext>
            </a:extLst>
          </p:cNvPr>
          <p:cNvCxnSpPr>
            <a:cxnSpLocks/>
          </p:cNvCxnSpPr>
          <p:nvPr/>
        </p:nvCxnSpPr>
        <p:spPr>
          <a:xfrm>
            <a:off x="7847875" y="5852160"/>
            <a:ext cx="4286138" cy="0"/>
          </a:xfrm>
          <a:prstGeom prst="line">
            <a:avLst/>
          </a:prstGeom>
          <a:ln>
            <a:gradFill>
              <a:gsLst>
                <a:gs pos="0">
                  <a:srgbClr val="13B4B8"/>
                </a:gs>
                <a:gs pos="100000">
                  <a:srgbClr val="13B4B8"/>
                </a:gs>
              </a:gsLst>
              <a:lin ang="0" scaled="0"/>
            </a:gra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 xmlns:a16="http://schemas.microsoft.com/office/drawing/2014/main" id="{565124A8-7554-4DB8-896F-F9946B9CF1F9}"/>
              </a:ext>
            </a:extLst>
          </p:cNvPr>
          <p:cNvSpPr>
            <a:spLocks noGrp="1"/>
          </p:cNvSpPr>
          <p:nvPr>
            <p:ph type="subTitle" idx="1"/>
          </p:nvPr>
        </p:nvSpPr>
        <p:spPr bwMode="gray">
          <a:xfrm>
            <a:off x="7847875" y="5955030"/>
            <a:ext cx="4286138" cy="1463040"/>
          </a:xfrm>
        </p:spPr>
        <p:txBody>
          <a:bodyPr/>
          <a:lstStyle/>
          <a:p>
            <a:r>
              <a:rPr lang="en-US" dirty="0" smtClean="0"/>
              <a:t>What is it??</a:t>
            </a:r>
            <a:endParaRPr lang="en-US" dirty="0"/>
          </a:p>
        </p:txBody>
      </p:sp>
    </p:spTree>
    <p:custDataLst>
      <p:tags r:id="rId1"/>
    </p:custDataLst>
    <p:extLst>
      <p:ext uri="{BB962C8B-B14F-4D97-AF65-F5344CB8AC3E}">
        <p14:creationId xmlns:p14="http://schemas.microsoft.com/office/powerpoint/2010/main" val="2941958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2119154" y="3222715"/>
            <a:ext cx="2308645" cy="424732"/>
          </a:xfrm>
          <a:prstGeom prst="rect">
            <a:avLst/>
          </a:prstGeom>
          <a:noFill/>
        </p:spPr>
        <p:txBody>
          <a:bodyPr wrap="none" rtlCol="0">
            <a:spAutoFit/>
          </a:bodyPr>
          <a:lstStyle/>
          <a:p>
            <a:r>
              <a:rPr lang="en-US" dirty="0" smtClean="0"/>
              <a:t>Node Information</a:t>
            </a:r>
            <a:endParaRPr lang="en-US" dirty="0"/>
          </a:p>
        </p:txBody>
      </p:sp>
      <p:sp>
        <p:nvSpPr>
          <p:cNvPr id="2" name="Title 1"/>
          <p:cNvSpPr>
            <a:spLocks noGrp="1"/>
          </p:cNvSpPr>
          <p:nvPr>
            <p:ph type="title"/>
          </p:nvPr>
        </p:nvSpPr>
        <p:spPr/>
        <p:txBody>
          <a:bodyPr/>
          <a:lstStyle/>
          <a:p>
            <a:r>
              <a:rPr lang="en-US" dirty="0" smtClean="0">
                <a:latin typeface="Roboto" panose="02000000000000000000" pitchFamily="2" charset="0"/>
                <a:ea typeface="Roboto" panose="02000000000000000000" pitchFamily="2" charset="0"/>
              </a:rPr>
              <a:t>NMOS IS-04</a:t>
            </a:r>
            <a:endParaRPr lang="en-US" dirty="0">
              <a:latin typeface="Roboto" panose="02000000000000000000" pitchFamily="2" charset="0"/>
              <a:ea typeface="Roboto" panose="02000000000000000000" pitchFamily="2" charset="0"/>
            </a:endParaRPr>
          </a:p>
        </p:txBody>
      </p:sp>
      <p:sp>
        <p:nvSpPr>
          <p:cNvPr id="3" name="Slide Number Placeholder 2"/>
          <p:cNvSpPr>
            <a:spLocks noGrp="1"/>
          </p:cNvSpPr>
          <p:nvPr>
            <p:ph type="sldNum" sz="quarter" idx="11"/>
          </p:nvPr>
        </p:nvSpPr>
        <p:spPr/>
        <p:txBody>
          <a:bodyPr/>
          <a:lstStyle/>
          <a:p>
            <a:fld id="{4B73C415-D670-4716-A5EC-CC4D52CA2BAC}" type="slidenum">
              <a:rPr lang="en-US" noProof="0" smtClean="0"/>
              <a:pPr/>
              <a:t>10</a:t>
            </a:fld>
            <a:endParaRPr lang="en-US" noProof="0" dirty="0"/>
          </a:p>
        </p:txBody>
      </p:sp>
      <p:sp>
        <p:nvSpPr>
          <p:cNvPr id="4" name="Text Placeholder 3"/>
          <p:cNvSpPr>
            <a:spLocks noGrp="1"/>
          </p:cNvSpPr>
          <p:nvPr>
            <p:ph type="body" sz="quarter" idx="32"/>
          </p:nvPr>
        </p:nvSpPr>
        <p:spPr/>
        <p:txBody>
          <a:bodyPr/>
          <a:lstStyle/>
          <a:p>
            <a:r>
              <a:rPr lang="en-US" dirty="0" smtClean="0">
                <a:latin typeface="Roboto" panose="02000000000000000000" pitchFamily="2" charset="0"/>
                <a:ea typeface="Roboto" panose="02000000000000000000" pitchFamily="2" charset="0"/>
              </a:rPr>
              <a:t>Registration and Heartbeat Process </a:t>
            </a:r>
            <a:endParaRPr lang="en-US" dirty="0">
              <a:latin typeface="Roboto" panose="02000000000000000000" pitchFamily="2" charset="0"/>
              <a:ea typeface="Roboto" panose="02000000000000000000" pitchFamily="2" charset="0"/>
            </a:endParaRPr>
          </a:p>
        </p:txBody>
      </p:sp>
      <p:grpSp>
        <p:nvGrpSpPr>
          <p:cNvPr id="15" name="Group 14"/>
          <p:cNvGrpSpPr/>
          <p:nvPr/>
        </p:nvGrpSpPr>
        <p:grpSpPr>
          <a:xfrm>
            <a:off x="671199" y="4385597"/>
            <a:ext cx="3999960" cy="2172435"/>
            <a:chOff x="671199" y="4385597"/>
            <a:chExt cx="3999960" cy="2172435"/>
          </a:xfrm>
        </p:grpSpPr>
        <p:sp>
          <p:nvSpPr>
            <p:cNvPr id="6" name="Rectangle 5"/>
            <p:cNvSpPr/>
            <p:nvPr/>
          </p:nvSpPr>
          <p:spPr>
            <a:xfrm>
              <a:off x="671199" y="4385597"/>
              <a:ext cx="3999960" cy="2172435"/>
            </a:xfrm>
            <a:prstGeom prst="rect">
              <a:avLst/>
            </a:prstGeom>
            <a:solidFill>
              <a:schemeClr val="accent3">
                <a:lumMod val="60000"/>
                <a:lumOff val="4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smtClean="0">
                  <a:solidFill>
                    <a:srgbClr val="0F3340"/>
                  </a:solidFill>
                  <a:latin typeface="Roboto Medium" panose="02000000000000000000" pitchFamily="2" charset="0"/>
                  <a:ea typeface="Roboto Medium" panose="02000000000000000000" pitchFamily="2" charset="0"/>
                </a:rPr>
                <a:t>IP Board #1</a:t>
              </a:r>
              <a:endParaRPr lang="en-US" sz="2800" dirty="0">
                <a:solidFill>
                  <a:srgbClr val="0F3340"/>
                </a:solidFill>
                <a:latin typeface="Roboto Medium" panose="02000000000000000000" pitchFamily="2" charset="0"/>
                <a:ea typeface="Roboto Medium" panose="02000000000000000000" pitchFamily="2" charset="0"/>
              </a:endParaRPr>
            </a:p>
          </p:txBody>
        </p:sp>
        <p:sp>
          <p:nvSpPr>
            <p:cNvPr id="7" name="Rectangle 6"/>
            <p:cNvSpPr/>
            <p:nvPr/>
          </p:nvSpPr>
          <p:spPr>
            <a:xfrm>
              <a:off x="806414" y="4873140"/>
              <a:ext cx="3745140" cy="701620"/>
            </a:xfrm>
            <a:prstGeom prst="rect">
              <a:avLst/>
            </a:prstGeom>
            <a:solidFill>
              <a:schemeClr val="accent3">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F3340"/>
                  </a:solidFill>
                  <a:latin typeface="Roboto Medium" panose="02000000000000000000" pitchFamily="2" charset="0"/>
                  <a:ea typeface="Roboto Medium" panose="02000000000000000000" pitchFamily="2" charset="0"/>
                </a:rPr>
                <a:t>Mixer</a:t>
              </a:r>
              <a:endParaRPr lang="en-US" sz="3200" dirty="0">
                <a:solidFill>
                  <a:srgbClr val="0F3340"/>
                </a:solidFill>
                <a:latin typeface="Roboto Medium" panose="02000000000000000000" pitchFamily="2" charset="0"/>
                <a:ea typeface="Roboto Medium" panose="02000000000000000000" pitchFamily="2" charset="0"/>
              </a:endParaRPr>
            </a:p>
          </p:txBody>
        </p:sp>
        <p:sp>
          <p:nvSpPr>
            <p:cNvPr id="8" name="Rectangle 7"/>
            <p:cNvSpPr/>
            <p:nvPr/>
          </p:nvSpPr>
          <p:spPr>
            <a:xfrm>
              <a:off x="806414" y="5682060"/>
              <a:ext cx="3745140" cy="701620"/>
            </a:xfrm>
            <a:prstGeom prst="rect">
              <a:avLst/>
            </a:prstGeom>
            <a:solidFill>
              <a:schemeClr val="accent3">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0F3340"/>
                  </a:solidFill>
                  <a:latin typeface="Roboto Medium" panose="02000000000000000000" pitchFamily="2" charset="0"/>
                  <a:ea typeface="Roboto Medium" panose="02000000000000000000" pitchFamily="2" charset="0"/>
                </a:rPr>
                <a:t>Keyer</a:t>
              </a:r>
              <a:endParaRPr lang="en-US" sz="3200" dirty="0">
                <a:solidFill>
                  <a:srgbClr val="0F3340"/>
                </a:solidFill>
                <a:latin typeface="Roboto Medium" panose="02000000000000000000" pitchFamily="2" charset="0"/>
                <a:ea typeface="Roboto Medium" panose="02000000000000000000" pitchFamily="2" charset="0"/>
              </a:endParaRPr>
            </a:p>
          </p:txBody>
        </p:sp>
        <p:sp>
          <p:nvSpPr>
            <p:cNvPr id="9" name="Rectangle 8"/>
            <p:cNvSpPr/>
            <p:nvPr/>
          </p:nvSpPr>
          <p:spPr>
            <a:xfrm>
              <a:off x="933471" y="5857465"/>
              <a:ext cx="1067207" cy="350810"/>
            </a:xfrm>
            <a:prstGeom prst="rect">
              <a:avLst/>
            </a:prstGeom>
            <a:solidFill>
              <a:schemeClr val="accent1">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rgbClr val="0F3340"/>
                  </a:solidFill>
                  <a:latin typeface="Roboto Medium" panose="02000000000000000000" pitchFamily="2" charset="0"/>
                  <a:ea typeface="Roboto Medium" panose="02000000000000000000" pitchFamily="2" charset="0"/>
                </a:rPr>
                <a:t>Receiver</a:t>
              </a:r>
              <a:endParaRPr lang="en-US" sz="1800" dirty="0">
                <a:solidFill>
                  <a:srgbClr val="0F3340"/>
                </a:solidFill>
                <a:latin typeface="Roboto Medium" panose="02000000000000000000" pitchFamily="2" charset="0"/>
                <a:ea typeface="Roboto Medium" panose="02000000000000000000" pitchFamily="2" charset="0"/>
              </a:endParaRPr>
            </a:p>
          </p:txBody>
        </p:sp>
        <p:sp>
          <p:nvSpPr>
            <p:cNvPr id="10" name="Rectangle 9"/>
            <p:cNvSpPr/>
            <p:nvPr/>
          </p:nvSpPr>
          <p:spPr>
            <a:xfrm>
              <a:off x="3354254" y="5857465"/>
              <a:ext cx="1067207" cy="350810"/>
            </a:xfrm>
            <a:prstGeom prst="rect">
              <a:avLst/>
            </a:prstGeom>
            <a:solidFill>
              <a:schemeClr val="accent1">
                <a:lumMod val="40000"/>
                <a:lumOff val="6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rgbClr val="0F3340"/>
                  </a:solidFill>
                  <a:latin typeface="Roboto Medium" panose="02000000000000000000" pitchFamily="2" charset="0"/>
                  <a:ea typeface="Roboto Medium" panose="02000000000000000000" pitchFamily="2" charset="0"/>
                </a:rPr>
                <a:t>Sender</a:t>
              </a:r>
              <a:endParaRPr lang="en-US" sz="1800" dirty="0">
                <a:solidFill>
                  <a:srgbClr val="0F3340"/>
                </a:solidFill>
                <a:latin typeface="Roboto Medium" panose="02000000000000000000" pitchFamily="2" charset="0"/>
                <a:ea typeface="Roboto Medium" panose="02000000000000000000" pitchFamily="2" charset="0"/>
              </a:endParaRPr>
            </a:p>
          </p:txBody>
        </p:sp>
        <p:sp>
          <p:nvSpPr>
            <p:cNvPr id="11" name="Rectangle 10"/>
            <p:cNvSpPr/>
            <p:nvPr/>
          </p:nvSpPr>
          <p:spPr>
            <a:xfrm>
              <a:off x="923417" y="4975671"/>
              <a:ext cx="1077261" cy="176649"/>
            </a:xfrm>
            <a:prstGeom prst="rect">
              <a:avLst/>
            </a:prstGeom>
            <a:solidFill>
              <a:schemeClr val="accent1">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F3340"/>
                  </a:solidFill>
                  <a:latin typeface="Roboto Medium" panose="02000000000000000000" pitchFamily="2" charset="0"/>
                  <a:ea typeface="Roboto Medium" panose="02000000000000000000" pitchFamily="2" charset="0"/>
                </a:rPr>
                <a:t>Receiver</a:t>
              </a:r>
              <a:endParaRPr lang="en-US" sz="1200" dirty="0">
                <a:solidFill>
                  <a:srgbClr val="0F3340"/>
                </a:solidFill>
                <a:latin typeface="Roboto Medium" panose="02000000000000000000" pitchFamily="2" charset="0"/>
                <a:ea typeface="Roboto Medium" panose="02000000000000000000" pitchFamily="2" charset="0"/>
              </a:endParaRPr>
            </a:p>
          </p:txBody>
        </p:sp>
        <p:sp>
          <p:nvSpPr>
            <p:cNvPr id="12" name="Rectangle 11"/>
            <p:cNvSpPr/>
            <p:nvPr/>
          </p:nvSpPr>
          <p:spPr>
            <a:xfrm>
              <a:off x="3354254" y="4982917"/>
              <a:ext cx="1067207" cy="182418"/>
            </a:xfrm>
            <a:prstGeom prst="rect">
              <a:avLst/>
            </a:prstGeom>
            <a:solidFill>
              <a:schemeClr val="accent1">
                <a:lumMod val="40000"/>
                <a:lumOff val="6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F3340"/>
                  </a:solidFill>
                  <a:latin typeface="Roboto Medium" panose="02000000000000000000" pitchFamily="2" charset="0"/>
                  <a:ea typeface="Roboto Medium" panose="02000000000000000000" pitchFamily="2" charset="0"/>
                </a:rPr>
                <a:t>Sender</a:t>
              </a:r>
              <a:endParaRPr lang="en-US" sz="1200" dirty="0">
                <a:solidFill>
                  <a:srgbClr val="0F3340"/>
                </a:solidFill>
                <a:latin typeface="Roboto Medium" panose="02000000000000000000" pitchFamily="2" charset="0"/>
                <a:ea typeface="Roboto Medium" panose="02000000000000000000" pitchFamily="2" charset="0"/>
              </a:endParaRPr>
            </a:p>
          </p:txBody>
        </p:sp>
        <p:sp>
          <p:nvSpPr>
            <p:cNvPr id="13" name="Rectangle 12"/>
            <p:cNvSpPr/>
            <p:nvPr/>
          </p:nvSpPr>
          <p:spPr>
            <a:xfrm>
              <a:off x="3354254" y="5267713"/>
              <a:ext cx="1067207" cy="182418"/>
            </a:xfrm>
            <a:prstGeom prst="rect">
              <a:avLst/>
            </a:prstGeom>
            <a:solidFill>
              <a:schemeClr val="accent1">
                <a:lumMod val="40000"/>
                <a:lumOff val="6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F3340"/>
                  </a:solidFill>
                  <a:latin typeface="Roboto Medium" panose="02000000000000000000" pitchFamily="2" charset="0"/>
                  <a:ea typeface="Roboto Medium" panose="02000000000000000000" pitchFamily="2" charset="0"/>
                </a:rPr>
                <a:t>Sender</a:t>
              </a:r>
              <a:endParaRPr lang="en-US" sz="1200" dirty="0">
                <a:solidFill>
                  <a:srgbClr val="0F3340"/>
                </a:solidFill>
                <a:latin typeface="Roboto Medium" panose="02000000000000000000" pitchFamily="2" charset="0"/>
                <a:ea typeface="Roboto Medium" panose="02000000000000000000" pitchFamily="2" charset="0"/>
              </a:endParaRPr>
            </a:p>
          </p:txBody>
        </p:sp>
        <p:sp>
          <p:nvSpPr>
            <p:cNvPr id="14" name="Rectangle 13"/>
            <p:cNvSpPr/>
            <p:nvPr/>
          </p:nvSpPr>
          <p:spPr>
            <a:xfrm>
              <a:off x="923417" y="5271718"/>
              <a:ext cx="1077261" cy="176649"/>
            </a:xfrm>
            <a:prstGeom prst="rect">
              <a:avLst/>
            </a:prstGeom>
            <a:solidFill>
              <a:schemeClr val="accent1">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F3340"/>
                  </a:solidFill>
                  <a:latin typeface="Roboto Medium" panose="02000000000000000000" pitchFamily="2" charset="0"/>
                  <a:ea typeface="Roboto Medium" panose="02000000000000000000" pitchFamily="2" charset="0"/>
                </a:rPr>
                <a:t>Receiver</a:t>
              </a:r>
              <a:endParaRPr lang="en-US" sz="1200" dirty="0">
                <a:solidFill>
                  <a:srgbClr val="0F3340"/>
                </a:solidFill>
                <a:latin typeface="Roboto Medium" panose="02000000000000000000" pitchFamily="2" charset="0"/>
                <a:ea typeface="Roboto Medium" panose="02000000000000000000" pitchFamily="2" charset="0"/>
              </a:endParaRPr>
            </a:p>
          </p:txBody>
        </p:sp>
      </p:grpSp>
      <p:sp>
        <p:nvSpPr>
          <p:cNvPr id="16" name="Cloud 15"/>
          <p:cNvSpPr>
            <a:spLocks noChangeAspect="1"/>
          </p:cNvSpPr>
          <p:nvPr/>
        </p:nvSpPr>
        <p:spPr>
          <a:xfrm>
            <a:off x="5658458" y="1582629"/>
            <a:ext cx="3781187" cy="2172435"/>
          </a:xfrm>
          <a:prstGeom prst="cloud">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Roboto" panose="02000000000000000000" pitchFamily="2" charset="0"/>
                <a:ea typeface="Roboto" panose="02000000000000000000" pitchFamily="2" charset="0"/>
              </a:rPr>
              <a:t>Media Network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Roboto" panose="02000000000000000000" pitchFamily="2" charset="0"/>
                <a:ea typeface="Roboto" panose="02000000000000000000" pitchFamily="2" charset="0"/>
              </a:rPr>
              <a:t>(In-band)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prstClr val="black"/>
                </a:solidFill>
                <a:effectLst/>
                <a:uLnTx/>
                <a:uFillTx/>
                <a:latin typeface="Roboto" panose="02000000000000000000" pitchFamily="2" charset="0"/>
                <a:ea typeface="Roboto" panose="02000000000000000000" pitchFamily="2" charset="0"/>
              </a:rPr>
              <a:t>mDNS</a:t>
            </a:r>
            <a:r>
              <a:rPr kumimoji="0" lang="en-US" sz="1800" b="0" i="0" u="none" strike="noStrike" kern="0" cap="none" spc="0" normalizeH="0" baseline="0" noProof="0" dirty="0" smtClean="0">
                <a:ln>
                  <a:noFill/>
                </a:ln>
                <a:solidFill>
                  <a:prstClr val="black"/>
                </a:solidFill>
                <a:effectLst/>
                <a:uLnTx/>
                <a:uFillTx/>
                <a:latin typeface="Roboto" panose="02000000000000000000" pitchFamily="2" charset="0"/>
                <a:ea typeface="Roboto" panose="02000000000000000000" pitchFamily="2" charset="0"/>
              </a:rPr>
              <a:t> Capable</a:t>
            </a:r>
          </a:p>
        </p:txBody>
      </p:sp>
      <p:sp>
        <p:nvSpPr>
          <p:cNvPr id="17" name="Rectangle 16"/>
          <p:cNvSpPr/>
          <p:nvPr/>
        </p:nvSpPr>
        <p:spPr>
          <a:xfrm>
            <a:off x="10874830" y="4016831"/>
            <a:ext cx="2988128" cy="1094014"/>
          </a:xfrm>
          <a:prstGeom prst="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Roboto Black" panose="02000000000000000000" pitchFamily="2" charset="0"/>
                <a:ea typeface="Roboto Black" panose="02000000000000000000" pitchFamily="2" charset="0"/>
              </a:rPr>
              <a:t>NMOS Registry</a:t>
            </a:r>
          </a:p>
          <a:p>
            <a:pPr algn="ctr"/>
            <a:r>
              <a:rPr lang="en-US" sz="2000" dirty="0" smtClean="0">
                <a:solidFill>
                  <a:schemeClr val="tx1"/>
                </a:solidFill>
                <a:latin typeface="Roboto Black" panose="02000000000000000000" pitchFamily="2" charset="0"/>
                <a:ea typeface="Roboto Black" panose="02000000000000000000" pitchFamily="2" charset="0"/>
              </a:rPr>
              <a:t>GV Orbit Services</a:t>
            </a:r>
            <a:endParaRPr lang="en-US" sz="2000" dirty="0">
              <a:solidFill>
                <a:schemeClr val="tx1"/>
              </a:solidFill>
              <a:latin typeface="Roboto Black" panose="02000000000000000000" pitchFamily="2" charset="0"/>
              <a:ea typeface="Roboto Black" panose="02000000000000000000" pitchFamily="2" charset="0"/>
            </a:endParaRPr>
          </a:p>
        </p:txBody>
      </p:sp>
      <p:cxnSp>
        <p:nvCxnSpPr>
          <p:cNvPr id="20" name="Straight Arrow Connector 19"/>
          <p:cNvCxnSpPr/>
          <p:nvPr/>
        </p:nvCxnSpPr>
        <p:spPr>
          <a:xfrm flipV="1">
            <a:off x="3354254" y="3004457"/>
            <a:ext cx="2304204" cy="1238150"/>
          </a:xfrm>
          <a:prstGeom prst="straightConnector1">
            <a:avLst/>
          </a:prstGeom>
          <a:ln w="9525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9601200" y="2857500"/>
            <a:ext cx="1752728" cy="1042696"/>
          </a:xfrm>
          <a:prstGeom prst="straightConnector1">
            <a:avLst/>
          </a:prstGeom>
          <a:ln w="9525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166861" y="3785059"/>
            <a:ext cx="1401346" cy="424732"/>
          </a:xfrm>
          <a:prstGeom prst="rect">
            <a:avLst/>
          </a:prstGeom>
          <a:noFill/>
        </p:spPr>
        <p:txBody>
          <a:bodyPr wrap="none" rtlCol="0">
            <a:spAutoFit/>
          </a:bodyPr>
          <a:lstStyle/>
          <a:p>
            <a:r>
              <a:rPr lang="en-US" dirty="0" smtClean="0"/>
              <a:t>Heartbeat</a:t>
            </a:r>
            <a:endParaRPr lang="en-US" dirty="0"/>
          </a:p>
        </p:txBody>
      </p:sp>
    </p:spTree>
    <p:custDataLst>
      <p:tags r:id="rId1"/>
    </p:custDataLst>
    <p:extLst>
      <p:ext uri="{BB962C8B-B14F-4D97-AF65-F5344CB8AC3E}">
        <p14:creationId xmlns:p14="http://schemas.microsoft.com/office/powerpoint/2010/main" val="405085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accel="50000" decel="50000" fill="hold" grpId="0" nodeType="clickEffect">
                                  <p:stCondLst>
                                    <p:cond delay="0"/>
                                  </p:stCondLst>
                                  <p:childTnLst>
                                    <p:animMotion origin="layout" path="M -1.31944E-6 -4.75309E-6 L 0.16515 -0.03587 C 0.19965 -0.04398 0.25163 -0.04822 0.3061 -0.04822 C 0.36773 -0.04822 0.41743 -0.04398 0.45193 -0.03587 L 0.61741 -4.75309E-6 " pathEditMode="relative" rAng="0" ptsTypes="AAAAA">
                                      <p:cBhvr>
                                        <p:cTn id="6" dur="3000" fill="hold"/>
                                        <p:tgtEl>
                                          <p:spTgt spid="23"/>
                                        </p:tgtEl>
                                        <p:attrNameLst>
                                          <p:attrName>ppt_x</p:attrName>
                                          <p:attrName>ppt_y</p:attrName>
                                        </p:attrNameLst>
                                      </p:cBhvr>
                                      <p:rCtr x="30870" y="-2411"/>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6196635" y="4141878"/>
            <a:ext cx="1367682" cy="757130"/>
          </a:xfrm>
          <a:prstGeom prst="rect">
            <a:avLst/>
          </a:prstGeom>
          <a:noFill/>
        </p:spPr>
        <p:txBody>
          <a:bodyPr wrap="none" rtlCol="0">
            <a:spAutoFit/>
          </a:bodyPr>
          <a:lstStyle/>
          <a:p>
            <a:r>
              <a:rPr lang="en-US" dirty="0" smtClean="0"/>
              <a:t>Multi-cast</a:t>
            </a:r>
          </a:p>
          <a:p>
            <a:pPr algn="ctr"/>
            <a:r>
              <a:rPr lang="en-US" dirty="0" smtClean="0"/>
              <a:t>Stream</a:t>
            </a:r>
            <a:endParaRPr lang="en-US" dirty="0"/>
          </a:p>
        </p:txBody>
      </p:sp>
      <p:sp>
        <p:nvSpPr>
          <p:cNvPr id="26" name="TextBox 25"/>
          <p:cNvSpPr txBox="1"/>
          <p:nvPr/>
        </p:nvSpPr>
        <p:spPr>
          <a:xfrm>
            <a:off x="10583313" y="2921458"/>
            <a:ext cx="2337499" cy="757130"/>
          </a:xfrm>
          <a:prstGeom prst="rect">
            <a:avLst/>
          </a:prstGeom>
          <a:noFill/>
        </p:spPr>
        <p:txBody>
          <a:bodyPr wrap="none" rtlCol="0">
            <a:spAutoFit/>
          </a:bodyPr>
          <a:lstStyle/>
          <a:p>
            <a:r>
              <a:rPr lang="en-US" dirty="0" smtClean="0"/>
              <a:t>Sender Multi-cast</a:t>
            </a:r>
          </a:p>
          <a:p>
            <a:pPr algn="ctr"/>
            <a:r>
              <a:rPr lang="en-US" dirty="0" smtClean="0"/>
              <a:t>Information</a:t>
            </a:r>
            <a:endParaRPr lang="en-US" dirty="0"/>
          </a:p>
        </p:txBody>
      </p:sp>
      <p:sp>
        <p:nvSpPr>
          <p:cNvPr id="23" name="TextBox 22"/>
          <p:cNvSpPr txBox="1"/>
          <p:nvPr/>
        </p:nvSpPr>
        <p:spPr>
          <a:xfrm>
            <a:off x="2090972" y="3198800"/>
            <a:ext cx="2577757" cy="424732"/>
          </a:xfrm>
          <a:prstGeom prst="rect">
            <a:avLst/>
          </a:prstGeom>
          <a:noFill/>
        </p:spPr>
        <p:txBody>
          <a:bodyPr wrap="none" rtlCol="0">
            <a:spAutoFit/>
          </a:bodyPr>
          <a:lstStyle/>
          <a:p>
            <a:r>
              <a:rPr lang="en-US" dirty="0" smtClean="0"/>
              <a:t>IGMP Join Request</a:t>
            </a:r>
            <a:endParaRPr lang="en-US" dirty="0"/>
          </a:p>
        </p:txBody>
      </p:sp>
      <p:sp>
        <p:nvSpPr>
          <p:cNvPr id="2" name="Title 1"/>
          <p:cNvSpPr>
            <a:spLocks noGrp="1"/>
          </p:cNvSpPr>
          <p:nvPr>
            <p:ph type="title"/>
          </p:nvPr>
        </p:nvSpPr>
        <p:spPr/>
        <p:txBody>
          <a:bodyPr/>
          <a:lstStyle/>
          <a:p>
            <a:r>
              <a:rPr lang="en-US" dirty="0" smtClean="0">
                <a:latin typeface="Roboto" panose="02000000000000000000" pitchFamily="2" charset="0"/>
                <a:ea typeface="Roboto" panose="02000000000000000000" pitchFamily="2" charset="0"/>
              </a:rPr>
              <a:t>NMOS IS-05</a:t>
            </a:r>
            <a:endParaRPr lang="en-US" dirty="0">
              <a:latin typeface="Roboto" panose="02000000000000000000" pitchFamily="2" charset="0"/>
              <a:ea typeface="Roboto" panose="02000000000000000000" pitchFamily="2" charset="0"/>
            </a:endParaRPr>
          </a:p>
        </p:txBody>
      </p:sp>
      <p:sp>
        <p:nvSpPr>
          <p:cNvPr id="3" name="Slide Number Placeholder 2"/>
          <p:cNvSpPr>
            <a:spLocks noGrp="1"/>
          </p:cNvSpPr>
          <p:nvPr>
            <p:ph type="sldNum" sz="quarter" idx="11"/>
          </p:nvPr>
        </p:nvSpPr>
        <p:spPr/>
        <p:txBody>
          <a:bodyPr/>
          <a:lstStyle/>
          <a:p>
            <a:fld id="{4B73C415-D670-4716-A5EC-CC4D52CA2BAC}" type="slidenum">
              <a:rPr lang="en-US" noProof="0" smtClean="0"/>
              <a:pPr/>
              <a:t>11</a:t>
            </a:fld>
            <a:endParaRPr lang="en-US" noProof="0" dirty="0"/>
          </a:p>
        </p:txBody>
      </p:sp>
      <p:sp>
        <p:nvSpPr>
          <p:cNvPr id="4" name="Text Placeholder 3"/>
          <p:cNvSpPr>
            <a:spLocks noGrp="1"/>
          </p:cNvSpPr>
          <p:nvPr>
            <p:ph type="body" sz="quarter" idx="32"/>
          </p:nvPr>
        </p:nvSpPr>
        <p:spPr/>
        <p:txBody>
          <a:bodyPr/>
          <a:lstStyle/>
          <a:p>
            <a:r>
              <a:rPr lang="en-US" dirty="0" smtClean="0">
                <a:latin typeface="Roboto" panose="02000000000000000000" pitchFamily="2" charset="0"/>
                <a:ea typeface="Roboto" panose="02000000000000000000" pitchFamily="2" charset="0"/>
              </a:rPr>
              <a:t>Take Process </a:t>
            </a:r>
            <a:endParaRPr lang="en-US" dirty="0">
              <a:latin typeface="Roboto" panose="02000000000000000000" pitchFamily="2" charset="0"/>
              <a:ea typeface="Roboto" panose="02000000000000000000" pitchFamily="2" charset="0"/>
            </a:endParaRPr>
          </a:p>
        </p:txBody>
      </p:sp>
      <p:grpSp>
        <p:nvGrpSpPr>
          <p:cNvPr id="15" name="Group 14"/>
          <p:cNvGrpSpPr/>
          <p:nvPr/>
        </p:nvGrpSpPr>
        <p:grpSpPr>
          <a:xfrm>
            <a:off x="671199" y="4385597"/>
            <a:ext cx="3999960" cy="2172435"/>
            <a:chOff x="671199" y="4385597"/>
            <a:chExt cx="3999960" cy="2172435"/>
          </a:xfrm>
        </p:grpSpPr>
        <p:sp>
          <p:nvSpPr>
            <p:cNvPr id="6" name="Rectangle 5"/>
            <p:cNvSpPr/>
            <p:nvPr/>
          </p:nvSpPr>
          <p:spPr>
            <a:xfrm>
              <a:off x="671199" y="4385597"/>
              <a:ext cx="3999960" cy="2172435"/>
            </a:xfrm>
            <a:prstGeom prst="rect">
              <a:avLst/>
            </a:prstGeom>
            <a:solidFill>
              <a:schemeClr val="accent3">
                <a:lumMod val="60000"/>
                <a:lumOff val="4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smtClean="0">
                  <a:solidFill>
                    <a:srgbClr val="0F3340"/>
                  </a:solidFill>
                  <a:latin typeface="Roboto Medium" panose="02000000000000000000" pitchFamily="2" charset="0"/>
                  <a:ea typeface="Roboto Medium" panose="02000000000000000000" pitchFamily="2" charset="0"/>
                </a:rPr>
                <a:t>IP Board #1</a:t>
              </a:r>
              <a:endParaRPr lang="en-US" sz="2800" dirty="0">
                <a:solidFill>
                  <a:srgbClr val="0F3340"/>
                </a:solidFill>
                <a:latin typeface="Roboto Medium" panose="02000000000000000000" pitchFamily="2" charset="0"/>
                <a:ea typeface="Roboto Medium" panose="02000000000000000000" pitchFamily="2" charset="0"/>
              </a:endParaRPr>
            </a:p>
          </p:txBody>
        </p:sp>
        <p:sp>
          <p:nvSpPr>
            <p:cNvPr id="7" name="Rectangle 6"/>
            <p:cNvSpPr/>
            <p:nvPr/>
          </p:nvSpPr>
          <p:spPr>
            <a:xfrm>
              <a:off x="806414" y="4873140"/>
              <a:ext cx="3745140" cy="701620"/>
            </a:xfrm>
            <a:prstGeom prst="rect">
              <a:avLst/>
            </a:prstGeom>
            <a:solidFill>
              <a:schemeClr val="accent3">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F3340"/>
                  </a:solidFill>
                  <a:latin typeface="Roboto Medium" panose="02000000000000000000" pitchFamily="2" charset="0"/>
                  <a:ea typeface="Roboto Medium" panose="02000000000000000000" pitchFamily="2" charset="0"/>
                </a:rPr>
                <a:t>Mixer</a:t>
              </a:r>
              <a:endParaRPr lang="en-US" sz="3200" dirty="0">
                <a:solidFill>
                  <a:srgbClr val="0F3340"/>
                </a:solidFill>
                <a:latin typeface="Roboto Medium" panose="02000000000000000000" pitchFamily="2" charset="0"/>
                <a:ea typeface="Roboto Medium" panose="02000000000000000000" pitchFamily="2" charset="0"/>
              </a:endParaRPr>
            </a:p>
          </p:txBody>
        </p:sp>
        <p:sp>
          <p:nvSpPr>
            <p:cNvPr id="8" name="Rectangle 7"/>
            <p:cNvSpPr/>
            <p:nvPr/>
          </p:nvSpPr>
          <p:spPr>
            <a:xfrm>
              <a:off x="806414" y="5682060"/>
              <a:ext cx="3745140" cy="701620"/>
            </a:xfrm>
            <a:prstGeom prst="rect">
              <a:avLst/>
            </a:prstGeom>
            <a:solidFill>
              <a:schemeClr val="accent3">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0F3340"/>
                  </a:solidFill>
                  <a:latin typeface="Roboto Medium" panose="02000000000000000000" pitchFamily="2" charset="0"/>
                  <a:ea typeface="Roboto Medium" panose="02000000000000000000" pitchFamily="2" charset="0"/>
                </a:rPr>
                <a:t>Keyer</a:t>
              </a:r>
              <a:endParaRPr lang="en-US" sz="3200" dirty="0">
                <a:solidFill>
                  <a:srgbClr val="0F3340"/>
                </a:solidFill>
                <a:latin typeface="Roboto Medium" panose="02000000000000000000" pitchFamily="2" charset="0"/>
                <a:ea typeface="Roboto Medium" panose="02000000000000000000" pitchFamily="2" charset="0"/>
              </a:endParaRPr>
            </a:p>
          </p:txBody>
        </p:sp>
        <p:sp>
          <p:nvSpPr>
            <p:cNvPr id="9" name="Rectangle 8"/>
            <p:cNvSpPr/>
            <p:nvPr/>
          </p:nvSpPr>
          <p:spPr>
            <a:xfrm>
              <a:off x="933471" y="5857465"/>
              <a:ext cx="1067207" cy="350810"/>
            </a:xfrm>
            <a:prstGeom prst="rect">
              <a:avLst/>
            </a:prstGeom>
            <a:solidFill>
              <a:schemeClr val="accent1">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rgbClr val="0F3340"/>
                  </a:solidFill>
                  <a:latin typeface="Roboto Medium" panose="02000000000000000000" pitchFamily="2" charset="0"/>
                  <a:ea typeface="Roboto Medium" panose="02000000000000000000" pitchFamily="2" charset="0"/>
                </a:rPr>
                <a:t>Receiver</a:t>
              </a:r>
              <a:endParaRPr lang="en-US" sz="1800" dirty="0">
                <a:solidFill>
                  <a:srgbClr val="0F3340"/>
                </a:solidFill>
                <a:latin typeface="Roboto Medium" panose="02000000000000000000" pitchFamily="2" charset="0"/>
                <a:ea typeface="Roboto Medium" panose="02000000000000000000" pitchFamily="2" charset="0"/>
              </a:endParaRPr>
            </a:p>
          </p:txBody>
        </p:sp>
        <p:sp>
          <p:nvSpPr>
            <p:cNvPr id="10" name="Rectangle 9"/>
            <p:cNvSpPr/>
            <p:nvPr/>
          </p:nvSpPr>
          <p:spPr>
            <a:xfrm>
              <a:off x="3354254" y="5857465"/>
              <a:ext cx="1067207" cy="350810"/>
            </a:xfrm>
            <a:prstGeom prst="rect">
              <a:avLst/>
            </a:prstGeom>
            <a:solidFill>
              <a:schemeClr val="accent1">
                <a:lumMod val="40000"/>
                <a:lumOff val="6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rgbClr val="0F3340"/>
                  </a:solidFill>
                  <a:latin typeface="Roboto Medium" panose="02000000000000000000" pitchFamily="2" charset="0"/>
                  <a:ea typeface="Roboto Medium" panose="02000000000000000000" pitchFamily="2" charset="0"/>
                </a:rPr>
                <a:t>Sender</a:t>
              </a:r>
              <a:endParaRPr lang="en-US" sz="1800" dirty="0">
                <a:solidFill>
                  <a:srgbClr val="0F3340"/>
                </a:solidFill>
                <a:latin typeface="Roboto Medium" panose="02000000000000000000" pitchFamily="2" charset="0"/>
                <a:ea typeface="Roboto Medium" panose="02000000000000000000" pitchFamily="2" charset="0"/>
              </a:endParaRPr>
            </a:p>
          </p:txBody>
        </p:sp>
        <p:sp>
          <p:nvSpPr>
            <p:cNvPr id="11" name="Rectangle 10"/>
            <p:cNvSpPr/>
            <p:nvPr/>
          </p:nvSpPr>
          <p:spPr>
            <a:xfrm>
              <a:off x="923417" y="4975671"/>
              <a:ext cx="1077261" cy="176649"/>
            </a:xfrm>
            <a:prstGeom prst="rect">
              <a:avLst/>
            </a:prstGeom>
            <a:solidFill>
              <a:schemeClr val="accent1">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F3340"/>
                  </a:solidFill>
                  <a:latin typeface="Roboto Medium" panose="02000000000000000000" pitchFamily="2" charset="0"/>
                  <a:ea typeface="Roboto Medium" panose="02000000000000000000" pitchFamily="2" charset="0"/>
                </a:rPr>
                <a:t>Receiver</a:t>
              </a:r>
              <a:endParaRPr lang="en-US" sz="1200" dirty="0">
                <a:solidFill>
                  <a:srgbClr val="0F3340"/>
                </a:solidFill>
                <a:latin typeface="Roboto Medium" panose="02000000000000000000" pitchFamily="2" charset="0"/>
                <a:ea typeface="Roboto Medium" panose="02000000000000000000" pitchFamily="2" charset="0"/>
              </a:endParaRPr>
            </a:p>
          </p:txBody>
        </p:sp>
        <p:sp>
          <p:nvSpPr>
            <p:cNvPr id="12" name="Rectangle 11"/>
            <p:cNvSpPr/>
            <p:nvPr/>
          </p:nvSpPr>
          <p:spPr>
            <a:xfrm>
              <a:off x="3354254" y="4982917"/>
              <a:ext cx="1067207" cy="182418"/>
            </a:xfrm>
            <a:prstGeom prst="rect">
              <a:avLst/>
            </a:prstGeom>
            <a:solidFill>
              <a:schemeClr val="accent1">
                <a:lumMod val="40000"/>
                <a:lumOff val="6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F3340"/>
                  </a:solidFill>
                  <a:latin typeface="Roboto Medium" panose="02000000000000000000" pitchFamily="2" charset="0"/>
                  <a:ea typeface="Roboto Medium" panose="02000000000000000000" pitchFamily="2" charset="0"/>
                </a:rPr>
                <a:t>Sender</a:t>
              </a:r>
              <a:endParaRPr lang="en-US" sz="1200" dirty="0">
                <a:solidFill>
                  <a:srgbClr val="0F3340"/>
                </a:solidFill>
                <a:latin typeface="Roboto Medium" panose="02000000000000000000" pitchFamily="2" charset="0"/>
                <a:ea typeface="Roboto Medium" panose="02000000000000000000" pitchFamily="2" charset="0"/>
              </a:endParaRPr>
            </a:p>
          </p:txBody>
        </p:sp>
        <p:sp>
          <p:nvSpPr>
            <p:cNvPr id="13" name="Rectangle 12"/>
            <p:cNvSpPr/>
            <p:nvPr/>
          </p:nvSpPr>
          <p:spPr>
            <a:xfrm>
              <a:off x="3354254" y="5267713"/>
              <a:ext cx="1067207" cy="182418"/>
            </a:xfrm>
            <a:prstGeom prst="rect">
              <a:avLst/>
            </a:prstGeom>
            <a:solidFill>
              <a:schemeClr val="accent1">
                <a:lumMod val="40000"/>
                <a:lumOff val="6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F3340"/>
                  </a:solidFill>
                  <a:latin typeface="Roboto Medium" panose="02000000000000000000" pitchFamily="2" charset="0"/>
                  <a:ea typeface="Roboto Medium" panose="02000000000000000000" pitchFamily="2" charset="0"/>
                </a:rPr>
                <a:t>Sender</a:t>
              </a:r>
              <a:endParaRPr lang="en-US" sz="1200" dirty="0">
                <a:solidFill>
                  <a:srgbClr val="0F3340"/>
                </a:solidFill>
                <a:latin typeface="Roboto Medium" panose="02000000000000000000" pitchFamily="2" charset="0"/>
                <a:ea typeface="Roboto Medium" panose="02000000000000000000" pitchFamily="2" charset="0"/>
              </a:endParaRPr>
            </a:p>
          </p:txBody>
        </p:sp>
        <p:sp>
          <p:nvSpPr>
            <p:cNvPr id="14" name="Rectangle 13"/>
            <p:cNvSpPr/>
            <p:nvPr/>
          </p:nvSpPr>
          <p:spPr>
            <a:xfrm>
              <a:off x="923417" y="5271718"/>
              <a:ext cx="1077261" cy="176649"/>
            </a:xfrm>
            <a:prstGeom prst="rect">
              <a:avLst/>
            </a:prstGeom>
            <a:solidFill>
              <a:schemeClr val="accent1">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F3340"/>
                  </a:solidFill>
                  <a:latin typeface="Roboto Medium" panose="02000000000000000000" pitchFamily="2" charset="0"/>
                  <a:ea typeface="Roboto Medium" panose="02000000000000000000" pitchFamily="2" charset="0"/>
                </a:rPr>
                <a:t>Receiver</a:t>
              </a:r>
              <a:endParaRPr lang="en-US" sz="1200" dirty="0">
                <a:solidFill>
                  <a:srgbClr val="0F3340"/>
                </a:solidFill>
                <a:latin typeface="Roboto Medium" panose="02000000000000000000" pitchFamily="2" charset="0"/>
                <a:ea typeface="Roboto Medium" panose="02000000000000000000" pitchFamily="2" charset="0"/>
              </a:endParaRPr>
            </a:p>
          </p:txBody>
        </p:sp>
      </p:grpSp>
      <p:sp>
        <p:nvSpPr>
          <p:cNvPr id="16" name="Cloud 15"/>
          <p:cNvSpPr>
            <a:spLocks noChangeAspect="1"/>
          </p:cNvSpPr>
          <p:nvPr/>
        </p:nvSpPr>
        <p:spPr>
          <a:xfrm>
            <a:off x="5658458" y="1582629"/>
            <a:ext cx="3781187" cy="2172435"/>
          </a:xfrm>
          <a:prstGeom prst="cloud">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Roboto" panose="02000000000000000000" pitchFamily="2" charset="0"/>
                <a:ea typeface="Roboto" panose="02000000000000000000" pitchFamily="2" charset="0"/>
              </a:rPr>
              <a:t>Media Network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Roboto" panose="02000000000000000000" pitchFamily="2" charset="0"/>
                <a:ea typeface="Roboto" panose="02000000000000000000" pitchFamily="2" charset="0"/>
              </a:rPr>
              <a:t>(In-band)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prstClr val="black"/>
                </a:solidFill>
                <a:effectLst/>
                <a:uLnTx/>
                <a:uFillTx/>
                <a:latin typeface="Roboto" panose="02000000000000000000" pitchFamily="2" charset="0"/>
                <a:ea typeface="Roboto" panose="02000000000000000000" pitchFamily="2" charset="0"/>
              </a:rPr>
              <a:t>mDNS</a:t>
            </a:r>
            <a:r>
              <a:rPr kumimoji="0" lang="en-US" sz="1800" b="0" i="0" u="none" strike="noStrike" kern="0" cap="none" spc="0" normalizeH="0" baseline="0" noProof="0" dirty="0" smtClean="0">
                <a:ln>
                  <a:noFill/>
                </a:ln>
                <a:solidFill>
                  <a:prstClr val="black"/>
                </a:solidFill>
                <a:effectLst/>
                <a:uLnTx/>
                <a:uFillTx/>
                <a:latin typeface="Roboto" panose="02000000000000000000" pitchFamily="2" charset="0"/>
                <a:ea typeface="Roboto" panose="02000000000000000000" pitchFamily="2" charset="0"/>
              </a:rPr>
              <a:t> Capable</a:t>
            </a:r>
          </a:p>
        </p:txBody>
      </p:sp>
      <p:sp>
        <p:nvSpPr>
          <p:cNvPr id="17" name="Rectangle 16"/>
          <p:cNvSpPr/>
          <p:nvPr/>
        </p:nvSpPr>
        <p:spPr>
          <a:xfrm>
            <a:off x="10874830" y="4016830"/>
            <a:ext cx="2988128" cy="1936401"/>
          </a:xfrm>
          <a:prstGeom prst="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dirty="0" smtClean="0">
                <a:solidFill>
                  <a:schemeClr val="tx1"/>
                </a:solidFill>
                <a:latin typeface="Roboto Black" panose="02000000000000000000" pitchFamily="2" charset="0"/>
                <a:ea typeface="Roboto Black" panose="02000000000000000000" pitchFamily="2" charset="0"/>
              </a:rPr>
              <a:t>GV Orbit Services</a:t>
            </a:r>
            <a:endParaRPr lang="en-US" sz="2400" dirty="0">
              <a:solidFill>
                <a:schemeClr val="tx1"/>
              </a:solidFill>
              <a:latin typeface="Roboto Black" panose="02000000000000000000" pitchFamily="2" charset="0"/>
              <a:ea typeface="Roboto Black" panose="02000000000000000000" pitchFamily="2" charset="0"/>
            </a:endParaRPr>
          </a:p>
        </p:txBody>
      </p:sp>
      <p:cxnSp>
        <p:nvCxnSpPr>
          <p:cNvPr id="20" name="Straight Arrow Connector 19"/>
          <p:cNvCxnSpPr/>
          <p:nvPr/>
        </p:nvCxnSpPr>
        <p:spPr>
          <a:xfrm flipV="1">
            <a:off x="3354254" y="3004457"/>
            <a:ext cx="2304204" cy="1238150"/>
          </a:xfrm>
          <a:prstGeom prst="straightConnector1">
            <a:avLst/>
          </a:prstGeom>
          <a:ln w="95250">
            <a:solidFill>
              <a:schemeClr val="bg1">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9601200" y="2857500"/>
            <a:ext cx="1752728" cy="1042696"/>
          </a:xfrm>
          <a:prstGeom prst="straightConnector1">
            <a:avLst/>
          </a:prstGeom>
          <a:ln w="95250">
            <a:solidFill>
              <a:schemeClr val="bg1">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7" idx="2"/>
            <a:endCxn id="22" idx="0"/>
          </p:cNvCxnSpPr>
          <p:nvPr/>
        </p:nvCxnSpPr>
        <p:spPr>
          <a:xfrm>
            <a:off x="12368894" y="5953231"/>
            <a:ext cx="0" cy="604801"/>
          </a:xfrm>
          <a:prstGeom prst="line">
            <a:avLst/>
          </a:prstGeom>
          <a:ln w="63500">
            <a:headEnd type="arrow"/>
            <a:tailEnd type="arrow"/>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2385" y="6558032"/>
            <a:ext cx="3333017" cy="642465"/>
          </a:xfrm>
          <a:prstGeom prst="rect">
            <a:avLst/>
          </a:prstGeom>
        </p:spPr>
      </p:pic>
      <p:sp>
        <p:nvSpPr>
          <p:cNvPr id="28" name="Rectangle 27"/>
          <p:cNvSpPr/>
          <p:nvPr/>
        </p:nvSpPr>
        <p:spPr>
          <a:xfrm>
            <a:off x="11057711" y="5257793"/>
            <a:ext cx="2622367" cy="536120"/>
          </a:xfrm>
          <a:prstGeom prst="rect">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400" dirty="0" smtClean="0">
                <a:solidFill>
                  <a:schemeClr val="tx1"/>
                </a:solidFill>
                <a:latin typeface="Roboto Black" panose="02000000000000000000" pitchFamily="2" charset="0"/>
                <a:ea typeface="Roboto Black" panose="02000000000000000000" pitchFamily="2" charset="0"/>
              </a:rPr>
              <a:t>NMOS Registry</a:t>
            </a:r>
            <a:endParaRPr lang="en-US" sz="2400" dirty="0">
              <a:solidFill>
                <a:schemeClr val="tx1"/>
              </a:solidFill>
              <a:latin typeface="Roboto Black" panose="02000000000000000000" pitchFamily="2" charset="0"/>
              <a:ea typeface="Roboto Black" panose="02000000000000000000" pitchFamily="2" charset="0"/>
            </a:endParaRPr>
          </a:p>
        </p:txBody>
      </p:sp>
      <p:sp>
        <p:nvSpPr>
          <p:cNvPr id="29" name="Rectangle 28"/>
          <p:cNvSpPr/>
          <p:nvPr/>
        </p:nvSpPr>
        <p:spPr>
          <a:xfrm>
            <a:off x="11057711" y="4558992"/>
            <a:ext cx="2622367" cy="536120"/>
          </a:xfrm>
          <a:prstGeom prst="rect">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800" dirty="0" smtClean="0">
                <a:solidFill>
                  <a:schemeClr val="tx1"/>
                </a:solidFill>
                <a:latin typeface="Roboto Black" panose="02000000000000000000" pitchFamily="2" charset="0"/>
                <a:ea typeface="Roboto Black" panose="02000000000000000000" pitchFamily="2" charset="0"/>
              </a:rPr>
              <a:t>Controller Application</a:t>
            </a:r>
            <a:endParaRPr lang="en-US" sz="1800" dirty="0">
              <a:solidFill>
                <a:schemeClr val="tx1"/>
              </a:solidFill>
              <a:latin typeface="Roboto Black" panose="02000000000000000000" pitchFamily="2" charset="0"/>
              <a:ea typeface="Roboto Black" panose="02000000000000000000" pitchFamily="2" charset="0"/>
            </a:endParaRPr>
          </a:p>
        </p:txBody>
      </p:sp>
      <p:grpSp>
        <p:nvGrpSpPr>
          <p:cNvPr id="50" name="Group 49"/>
          <p:cNvGrpSpPr/>
          <p:nvPr/>
        </p:nvGrpSpPr>
        <p:grpSpPr>
          <a:xfrm>
            <a:off x="6183672" y="4953698"/>
            <a:ext cx="3178644" cy="1433985"/>
            <a:chOff x="5527206" y="4519246"/>
            <a:chExt cx="3178644" cy="1433985"/>
          </a:xfrm>
        </p:grpSpPr>
        <p:sp>
          <p:nvSpPr>
            <p:cNvPr id="41" name="Rectangle 40"/>
            <p:cNvSpPr/>
            <p:nvPr/>
          </p:nvSpPr>
          <p:spPr>
            <a:xfrm>
              <a:off x="5527206" y="4519246"/>
              <a:ext cx="3178644" cy="1433985"/>
            </a:xfrm>
            <a:prstGeom prst="rect">
              <a:avLst/>
            </a:prstGeom>
            <a:solidFill>
              <a:schemeClr val="accent3">
                <a:lumMod val="60000"/>
                <a:lumOff val="4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smtClean="0">
                  <a:solidFill>
                    <a:srgbClr val="0F3340"/>
                  </a:solidFill>
                  <a:latin typeface="Roboto Medium" panose="02000000000000000000" pitchFamily="2" charset="0"/>
                  <a:ea typeface="Roboto Medium" panose="02000000000000000000" pitchFamily="2" charset="0"/>
                </a:rPr>
                <a:t>IP Camera</a:t>
              </a:r>
              <a:endParaRPr lang="en-US" sz="2800" dirty="0">
                <a:solidFill>
                  <a:srgbClr val="0F3340"/>
                </a:solidFill>
                <a:latin typeface="Roboto Medium" panose="02000000000000000000" pitchFamily="2" charset="0"/>
                <a:ea typeface="Roboto Medium" panose="02000000000000000000" pitchFamily="2" charset="0"/>
              </a:endParaRPr>
            </a:p>
          </p:txBody>
        </p:sp>
        <p:sp>
          <p:nvSpPr>
            <p:cNvPr id="43" name="Rectangle 42"/>
            <p:cNvSpPr/>
            <p:nvPr/>
          </p:nvSpPr>
          <p:spPr>
            <a:xfrm>
              <a:off x="5638549" y="5090600"/>
              <a:ext cx="2891029" cy="701620"/>
            </a:xfrm>
            <a:prstGeom prst="rect">
              <a:avLst/>
            </a:prstGeom>
            <a:solidFill>
              <a:schemeClr val="accent3">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0F3340"/>
                  </a:solidFill>
                  <a:latin typeface="Roboto Medium" panose="02000000000000000000" pitchFamily="2" charset="0"/>
                  <a:ea typeface="Roboto Medium" panose="02000000000000000000" pitchFamily="2" charset="0"/>
                </a:rPr>
                <a:t>Camera</a:t>
              </a:r>
              <a:endParaRPr lang="en-US" sz="3200" dirty="0">
                <a:solidFill>
                  <a:srgbClr val="0F3340"/>
                </a:solidFill>
                <a:latin typeface="Roboto Medium" panose="02000000000000000000" pitchFamily="2" charset="0"/>
                <a:ea typeface="Roboto Medium" panose="02000000000000000000" pitchFamily="2" charset="0"/>
              </a:endParaRPr>
            </a:p>
          </p:txBody>
        </p:sp>
        <p:sp>
          <p:nvSpPr>
            <p:cNvPr id="45" name="Rectangle 44"/>
            <p:cNvSpPr/>
            <p:nvPr/>
          </p:nvSpPr>
          <p:spPr>
            <a:xfrm>
              <a:off x="7297996" y="5266005"/>
              <a:ext cx="1067207" cy="350810"/>
            </a:xfrm>
            <a:prstGeom prst="rect">
              <a:avLst/>
            </a:prstGeom>
            <a:solidFill>
              <a:schemeClr val="accent1">
                <a:lumMod val="40000"/>
                <a:lumOff val="6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rgbClr val="0F3340"/>
                  </a:solidFill>
                  <a:latin typeface="Roboto Medium" panose="02000000000000000000" pitchFamily="2" charset="0"/>
                  <a:ea typeface="Roboto Medium" panose="02000000000000000000" pitchFamily="2" charset="0"/>
                </a:rPr>
                <a:t>Sender</a:t>
              </a:r>
              <a:endParaRPr lang="en-US" sz="1800" dirty="0">
                <a:solidFill>
                  <a:srgbClr val="0F3340"/>
                </a:solidFill>
                <a:latin typeface="Roboto Medium" panose="02000000000000000000" pitchFamily="2" charset="0"/>
                <a:ea typeface="Roboto Medium" panose="02000000000000000000" pitchFamily="2" charset="0"/>
              </a:endParaRPr>
            </a:p>
          </p:txBody>
        </p:sp>
      </p:grpSp>
      <p:cxnSp>
        <p:nvCxnSpPr>
          <p:cNvPr id="30" name="Straight Arrow Connector 29"/>
          <p:cNvCxnSpPr/>
          <p:nvPr/>
        </p:nvCxnSpPr>
        <p:spPr>
          <a:xfrm flipV="1">
            <a:off x="7740529" y="3900196"/>
            <a:ext cx="0" cy="972944"/>
          </a:xfrm>
          <a:prstGeom prst="straightConnector1">
            <a:avLst/>
          </a:prstGeom>
          <a:ln w="9525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5374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35" presetClass="path" presetSubtype="0" accel="50000" decel="50000" fill="hold" grpId="1" nodeType="clickEffect">
                                  <p:stCondLst>
                                    <p:cond delay="0"/>
                                  </p:stCondLst>
                                  <p:childTnLst>
                                    <p:animMotion origin="layout" path="M 3.09028E-6 1.23457E-6 L -0.574 -0.01215 " pathEditMode="relative" rAng="0" ptsTypes="AA">
                                      <p:cBhvr>
                                        <p:cTn id="34" dur="2000" fill="hold"/>
                                        <p:tgtEl>
                                          <p:spTgt spid="26"/>
                                        </p:tgtEl>
                                        <p:attrNameLst>
                                          <p:attrName>ppt_x</p:attrName>
                                          <p:attrName>ppt_y</p:attrName>
                                        </p:attrNameLst>
                                      </p:cBhvr>
                                      <p:rCtr x="-28700" y="-617"/>
                                    </p:animMotion>
                                  </p:childTnLst>
                                </p:cTn>
                              </p:par>
                              <p:par>
                                <p:cTn id="35" presetID="10"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2" nodeType="clickEffect">
                                  <p:stCondLst>
                                    <p:cond delay="0"/>
                                  </p:stCondLst>
                                  <p:childTnLst>
                                    <p:animEffect transition="out" filter="fade">
                                      <p:cBhvr>
                                        <p:cTn id="41" dur="500"/>
                                        <p:tgtEl>
                                          <p:spTgt spid="26"/>
                                        </p:tgtEl>
                                      </p:cBhvr>
                                    </p:animEffect>
                                    <p:set>
                                      <p:cBhvr>
                                        <p:cTn id="42" dur="1" fill="hold">
                                          <p:stCondLst>
                                            <p:cond delay="499"/>
                                          </p:stCondLst>
                                        </p:cTn>
                                        <p:tgtEl>
                                          <p:spTgt spid="26"/>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23"/>
                                        </p:tgtEl>
                                      </p:cBhvr>
                                    </p:animEffect>
                                    <p:set>
                                      <p:cBhvr>
                                        <p:cTn id="50" dur="1" fill="hold">
                                          <p:stCondLst>
                                            <p:cond delay="499"/>
                                          </p:stCondLst>
                                        </p:cTn>
                                        <p:tgtEl>
                                          <p:spTgt spid="23"/>
                                        </p:tgtEl>
                                        <p:attrNameLst>
                                          <p:attrName>style.visibility</p:attrName>
                                        </p:attrNameLst>
                                      </p:cBhvr>
                                      <p:to>
                                        <p:strVal val="hidden"/>
                                      </p:to>
                                    </p:se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par>
                                <p:cTn id="55" presetID="10" presetClass="entr" presetSubtype="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par>
                          <p:cTn id="58" fill="hold">
                            <p:stCondLst>
                              <p:cond delay="1000"/>
                            </p:stCondLst>
                            <p:childTnLst>
                              <p:par>
                                <p:cTn id="59" presetID="64" presetClass="path" presetSubtype="0" accel="50000" decel="50000" fill="hold" grpId="1" nodeType="afterEffect">
                                  <p:stCondLst>
                                    <p:cond delay="0"/>
                                  </p:stCondLst>
                                  <p:childTnLst>
                                    <p:animMotion origin="layout" path="M 0 0 L 0 -0.25 E" pathEditMode="relative" ptsTypes="">
                                      <p:cBhvr>
                                        <p:cTn id="60" dur="2000" fill="hold"/>
                                        <p:tgtEl>
                                          <p:spTgt spid="31"/>
                                        </p:tgtEl>
                                        <p:attrNameLst>
                                          <p:attrName>ppt_x</p:attrName>
                                          <p:attrName>ppt_y</p:attrName>
                                        </p:attrNameLst>
                                      </p:cBhvr>
                                    </p:animMotion>
                                  </p:childTnLst>
                                </p:cTn>
                              </p:par>
                            </p:childTnLst>
                          </p:cTn>
                        </p:par>
                        <p:par>
                          <p:cTn id="61" fill="hold">
                            <p:stCondLst>
                              <p:cond delay="3000"/>
                            </p:stCondLst>
                            <p:childTnLst>
                              <p:par>
                                <p:cTn id="62" presetID="49" presetClass="path" presetSubtype="0" accel="50000" decel="50000" fill="hold" grpId="2" nodeType="afterEffect">
                                  <p:stCondLst>
                                    <p:cond delay="0"/>
                                  </p:stCondLst>
                                  <p:childTnLst>
                                    <p:animMotion origin="layout" path="M 9.02778E-7 -0.25 L -0.24099 -0.13657 " pathEditMode="relative" rAng="0" ptsTypes="AA">
                                      <p:cBhvr>
                                        <p:cTn id="63" dur="2000" fill="hold"/>
                                        <p:tgtEl>
                                          <p:spTgt spid="31"/>
                                        </p:tgtEl>
                                        <p:attrNameLst>
                                          <p:attrName>ppt_x</p:attrName>
                                          <p:attrName>ppt_y</p:attrName>
                                        </p:attrNameLst>
                                      </p:cBhvr>
                                      <p:rCtr x="-12055" y="56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31" grpId="2"/>
      <p:bldP spid="26" grpId="0"/>
      <p:bldP spid="26" grpId="1"/>
      <p:bldP spid="26" grpId="2"/>
      <p:bldP spid="23" grpId="0"/>
      <p:bldP spid="23" grpId="1"/>
      <p:bldP spid="16" grpId="0" animBg="1"/>
      <p:bldP spid="1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 xmlns:a16="http://schemas.microsoft.com/office/drawing/2014/main" id="{13AD624B-009C-8E4A-A1AA-A8168F4CE53F}"/>
              </a:ext>
            </a:extLst>
          </p:cNvPr>
          <p:cNvSpPr>
            <a:spLocks noGrp="1"/>
          </p:cNvSpPr>
          <p:nvPr>
            <p:ph type="ctrTitle"/>
          </p:nvPr>
        </p:nvSpPr>
        <p:spPr>
          <a:xfrm>
            <a:off x="816874" y="3478933"/>
            <a:ext cx="6566400" cy="2865120"/>
          </a:xfrm>
        </p:spPr>
        <p:txBody>
          <a:bodyPr/>
          <a:lstStyle/>
          <a:p>
            <a:r>
              <a:rPr lang="en-US" sz="5400" spc="-150" dirty="0"/>
              <a:t>Questions?</a:t>
            </a:r>
          </a:p>
        </p:txBody>
      </p:sp>
      <p:pic>
        <p:nvPicPr>
          <p:cNvPr id="16" name="Content Placeholder 15">
            <a:extLst>
              <a:ext uri="{FF2B5EF4-FFF2-40B4-BE49-F238E27FC236}">
                <a16:creationId xmlns="" xmlns:a16="http://schemas.microsoft.com/office/drawing/2014/main" id="{22DAA03C-A1CD-3A43-B777-C5C762ADCADA}"/>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586131" y="-168363"/>
            <a:ext cx="7044270" cy="8312238"/>
          </a:xfrm>
        </p:spPr>
      </p:pic>
      <p:sp>
        <p:nvSpPr>
          <p:cNvPr id="19" name="Slide Number Placeholder 3">
            <a:extLst>
              <a:ext uri="{FF2B5EF4-FFF2-40B4-BE49-F238E27FC236}">
                <a16:creationId xmlns="" xmlns:a16="http://schemas.microsoft.com/office/drawing/2014/main" id="{08A666CA-18EC-D24C-8759-B37DAB46154A}"/>
              </a:ext>
            </a:extLst>
          </p:cNvPr>
          <p:cNvSpPr txBox="1">
            <a:spLocks/>
          </p:cNvSpPr>
          <p:nvPr/>
        </p:nvSpPr>
        <p:spPr>
          <a:xfrm>
            <a:off x="14127163" y="7639050"/>
            <a:ext cx="503237" cy="504826"/>
          </a:xfrm>
          <a:prstGeom prst="rect">
            <a:avLst/>
          </a:prstGeom>
          <a:solidFill>
            <a:schemeClr val="bg1">
              <a:lumMod val="95000"/>
            </a:schemeClr>
          </a:solidFill>
          <a:ln w="6350">
            <a:noFill/>
          </a:ln>
        </p:spPr>
        <p:txBody>
          <a:bodyPr vert="horz" lIns="0" tIns="0" rIns="0" bIns="0" rtlCol="0" anchor="ctr"/>
          <a:lstStyle>
            <a:defPPr>
              <a:defRPr lang="en-US"/>
            </a:defPPr>
            <a:lvl1pPr marL="0" algn="ctr" defTabSz="1097280" rtl="0" eaLnBrk="1" latinLnBrk="0" hangingPunct="1">
              <a:defRPr sz="1440" b="0" i="0" kern="1200">
                <a:solidFill>
                  <a:schemeClr val="tx1">
                    <a:lumMod val="65000"/>
                    <a:lumOff val="35000"/>
                  </a:schemeClr>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fld id="{4B73C415-D670-4716-A5EC-CC4D52CA2BAC}" type="slidenum">
              <a:rPr lang="en-US"/>
              <a:pPr/>
              <a:t>12</a:t>
            </a:fld>
            <a:endParaRPr lang="en-US" dirty="0"/>
          </a:p>
        </p:txBody>
      </p:sp>
      <p:cxnSp>
        <p:nvCxnSpPr>
          <p:cNvPr id="20" name="Straight Connector 19">
            <a:extLst>
              <a:ext uri="{FF2B5EF4-FFF2-40B4-BE49-F238E27FC236}">
                <a16:creationId xmlns="" xmlns:a16="http://schemas.microsoft.com/office/drawing/2014/main" id="{DCB618B2-AFAA-B54D-97F0-0A552B6D9F31}"/>
              </a:ext>
              <a:ext uri="{C183D7F6-B498-43B3-948B-1728B52AA6E4}">
                <adec:decorative xmlns="" xmlns:adec="http://schemas.microsoft.com/office/drawing/2017/decorative" val="1"/>
              </a:ext>
            </a:extLst>
          </p:cNvPr>
          <p:cNvCxnSpPr>
            <a:cxnSpLocks/>
          </p:cNvCxnSpPr>
          <p:nvPr/>
        </p:nvCxnSpPr>
        <p:spPr bwMode="ltGray">
          <a:xfrm>
            <a:off x="816874" y="6589396"/>
            <a:ext cx="5969454" cy="0"/>
          </a:xfrm>
          <a:prstGeom prst="line">
            <a:avLst/>
          </a:prstGeom>
          <a:ln>
            <a:gradFill>
              <a:gsLst>
                <a:gs pos="0">
                  <a:srgbClr val="13B4B8"/>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48446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 xmlns:a16="http://schemas.microsoft.com/office/drawing/2014/main" id="{13805AF6-197D-0C46-83B2-31EF05B6ABB2}"/>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0" y="0"/>
            <a:ext cx="14630400" cy="8229600"/>
          </a:xfrm>
        </p:spPr>
      </p:pic>
      <p:sp>
        <p:nvSpPr>
          <p:cNvPr id="17" name="Rectangle 16">
            <a:extLst>
              <a:ext uri="{FF2B5EF4-FFF2-40B4-BE49-F238E27FC236}">
                <a16:creationId xmlns="" xmlns:a16="http://schemas.microsoft.com/office/drawing/2014/main" id="{D9B6FFE7-DF11-054B-9F3E-7577599E8632}"/>
              </a:ext>
              <a:ext uri="{C183D7F6-B498-43B3-948B-1728B52AA6E4}">
                <adec:decorative xmlns="" xmlns:adec="http://schemas.microsoft.com/office/drawing/2017/decorative" val="1"/>
              </a:ext>
            </a:extLst>
          </p:cNvPr>
          <p:cNvSpPr/>
          <p:nvPr/>
        </p:nvSpPr>
        <p:spPr>
          <a:xfrm>
            <a:off x="9250680" y="0"/>
            <a:ext cx="5379720" cy="8229600"/>
          </a:xfrm>
          <a:prstGeom prst="rect">
            <a:avLst/>
          </a:prstGeom>
          <a:solidFill>
            <a:srgbClr val="0F334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dirty="0"/>
          </a:p>
        </p:txBody>
      </p:sp>
      <p:sp>
        <p:nvSpPr>
          <p:cNvPr id="32" name="Rectangle 31">
            <a:extLst>
              <a:ext uri="{FF2B5EF4-FFF2-40B4-BE49-F238E27FC236}">
                <a16:creationId xmlns="" xmlns:a16="http://schemas.microsoft.com/office/drawing/2014/main" id="{A851B3CA-790D-465D-9B97-AA9876E357B9}"/>
              </a:ext>
              <a:ext uri="{C183D7F6-B498-43B3-948B-1728B52AA6E4}">
                <adec:decorative xmlns="" xmlns:adec="http://schemas.microsoft.com/office/drawing/2017/decorative" val="1"/>
              </a:ext>
            </a:extLst>
          </p:cNvPr>
          <p:cNvSpPr/>
          <p:nvPr/>
        </p:nvSpPr>
        <p:spPr>
          <a:xfrm>
            <a:off x="9250680" y="3928275"/>
            <a:ext cx="5379720" cy="4215602"/>
          </a:xfrm>
          <a:prstGeom prst="rect">
            <a:avLst/>
          </a:prstGeom>
          <a:gradFill>
            <a:gsLst>
              <a:gs pos="0">
                <a:srgbClr val="0F3340">
                  <a:alpha val="0"/>
                </a:srgbClr>
              </a:gs>
              <a:gs pos="100000">
                <a:srgbClr val="0F334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dirty="0"/>
          </a:p>
        </p:txBody>
      </p:sp>
      <p:cxnSp>
        <p:nvCxnSpPr>
          <p:cNvPr id="16" name="Straight Connector 15">
            <a:extLst>
              <a:ext uri="{FF2B5EF4-FFF2-40B4-BE49-F238E27FC236}">
                <a16:creationId xmlns="" xmlns:a16="http://schemas.microsoft.com/office/drawing/2014/main" id="{F3753AF9-461F-4049-BB9D-621E76A51470}"/>
              </a:ext>
              <a:ext uri="{C183D7F6-B498-43B3-948B-1728B52AA6E4}">
                <adec:decorative xmlns="" xmlns:adec="http://schemas.microsoft.com/office/drawing/2017/decorative" val="1"/>
              </a:ext>
            </a:extLst>
          </p:cNvPr>
          <p:cNvCxnSpPr>
            <a:cxnSpLocks/>
          </p:cNvCxnSpPr>
          <p:nvPr/>
        </p:nvCxnSpPr>
        <p:spPr>
          <a:xfrm>
            <a:off x="9783355" y="3928273"/>
            <a:ext cx="4286138" cy="0"/>
          </a:xfrm>
          <a:prstGeom prst="line">
            <a:avLst/>
          </a:prstGeom>
          <a:ln>
            <a:gradFill>
              <a:gsLst>
                <a:gs pos="0">
                  <a:srgbClr val="13B4B8"/>
                </a:gs>
                <a:gs pos="513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26" name="Text Placeholder 18">
            <a:extLst>
              <a:ext uri="{FF2B5EF4-FFF2-40B4-BE49-F238E27FC236}">
                <a16:creationId xmlns="" xmlns:a16="http://schemas.microsoft.com/office/drawing/2014/main" id="{2EA3E05A-60C4-CD45-A7AC-1F20F4D95F6A}"/>
              </a:ext>
            </a:extLst>
          </p:cNvPr>
          <p:cNvSpPr txBox="1">
            <a:spLocks/>
          </p:cNvSpPr>
          <p:nvPr/>
        </p:nvSpPr>
        <p:spPr bwMode="gray">
          <a:xfrm>
            <a:off x="9783355" y="6482878"/>
            <a:ext cx="3848100" cy="29718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80" u="sng" dirty="0">
                <a:hlinkClick r:id="rId5"/>
              </a:rPr>
              <a:t>www.grassvalley.com</a:t>
            </a:r>
            <a:r>
              <a:rPr lang="en-US" sz="1680" u="sng" dirty="0"/>
              <a:t> </a:t>
            </a:r>
          </a:p>
        </p:txBody>
      </p:sp>
      <p:sp>
        <p:nvSpPr>
          <p:cNvPr id="2" name="Title 1">
            <a:extLst>
              <a:ext uri="{FF2B5EF4-FFF2-40B4-BE49-F238E27FC236}">
                <a16:creationId xmlns="" xmlns:a16="http://schemas.microsoft.com/office/drawing/2014/main" id="{8468F2B1-EF8F-4772-ADA1-4195B20EBA74}"/>
              </a:ext>
            </a:extLst>
          </p:cNvPr>
          <p:cNvSpPr>
            <a:spLocks noGrp="1"/>
          </p:cNvSpPr>
          <p:nvPr>
            <p:ph type="ctrTitle"/>
          </p:nvPr>
        </p:nvSpPr>
        <p:spPr bwMode="gray">
          <a:xfrm>
            <a:off x="9783355" y="962803"/>
            <a:ext cx="4286138" cy="2865120"/>
          </a:xfrm>
        </p:spPr>
        <p:txBody>
          <a:bodyPr/>
          <a:lstStyle/>
          <a:p>
            <a:r>
              <a:rPr lang="en-US" b="1" spc="-300" dirty="0"/>
              <a:t>Thank You</a:t>
            </a:r>
            <a:endParaRPr lang="en-US" sz="4000" spc="0" dirty="0">
              <a:latin typeface="+mn-lt"/>
            </a:endParaRPr>
          </a:p>
        </p:txBody>
      </p:sp>
      <p:sp>
        <p:nvSpPr>
          <p:cNvPr id="14" name="Text Placeholder 13">
            <a:extLst>
              <a:ext uri="{FF2B5EF4-FFF2-40B4-BE49-F238E27FC236}">
                <a16:creationId xmlns="" xmlns:a16="http://schemas.microsoft.com/office/drawing/2014/main" id="{268505B0-45ED-794B-A4B6-AA78C4C74A16}"/>
              </a:ext>
            </a:extLst>
          </p:cNvPr>
          <p:cNvSpPr>
            <a:spLocks noGrp="1"/>
          </p:cNvSpPr>
          <p:nvPr>
            <p:ph type="body" sz="quarter" idx="12"/>
          </p:nvPr>
        </p:nvSpPr>
        <p:spPr>
          <a:xfrm>
            <a:off x="9783355" y="5569070"/>
            <a:ext cx="3848100" cy="297180"/>
          </a:xfrm>
        </p:spPr>
        <p:txBody>
          <a:bodyPr/>
          <a:lstStyle/>
          <a:p>
            <a:r>
              <a:rPr lang="en-US" dirty="0"/>
              <a:t>Join the Conversation</a:t>
            </a:r>
          </a:p>
        </p:txBody>
      </p:sp>
      <p:pic>
        <p:nvPicPr>
          <p:cNvPr id="29" name="Graphic 28">
            <a:hlinkClick r:id="rId6"/>
            <a:extLst>
              <a:ext uri="{FF2B5EF4-FFF2-40B4-BE49-F238E27FC236}">
                <a16:creationId xmlns="" xmlns:a16="http://schemas.microsoft.com/office/drawing/2014/main" id="{C1D21377-4E4B-9343-BB0C-1F17F05F8C0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0855929" y="5902875"/>
            <a:ext cx="267584" cy="267584"/>
          </a:xfrm>
          <a:prstGeom prst="rect">
            <a:avLst/>
          </a:prstGeom>
        </p:spPr>
      </p:pic>
      <p:pic>
        <p:nvPicPr>
          <p:cNvPr id="31" name="Graphic 30">
            <a:hlinkClick r:id="rId9"/>
            <a:extLst>
              <a:ext uri="{FF2B5EF4-FFF2-40B4-BE49-F238E27FC236}">
                <a16:creationId xmlns="" xmlns:a16="http://schemas.microsoft.com/office/drawing/2014/main" id="{552F9BD8-DD28-5542-B99B-B238BBCABDD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1390190" y="5924389"/>
            <a:ext cx="246655" cy="246655"/>
          </a:xfrm>
          <a:prstGeom prst="rect">
            <a:avLst/>
          </a:prstGeom>
        </p:spPr>
      </p:pic>
      <p:pic>
        <p:nvPicPr>
          <p:cNvPr id="34" name="Graphic 33">
            <a:hlinkClick r:id="rId9"/>
            <a:extLst>
              <a:ext uri="{FF2B5EF4-FFF2-40B4-BE49-F238E27FC236}">
                <a16:creationId xmlns="" xmlns:a16="http://schemas.microsoft.com/office/drawing/2014/main" id="{503F7B81-7A8F-BE44-8A37-0FBD51B3564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9841643" y="5889695"/>
            <a:ext cx="316042" cy="316042"/>
          </a:xfrm>
          <a:prstGeom prst="rect">
            <a:avLst/>
          </a:prstGeom>
        </p:spPr>
      </p:pic>
      <p:pic>
        <p:nvPicPr>
          <p:cNvPr id="36" name="Graphic 35">
            <a:hlinkClick r:id="rId14"/>
            <a:extLst>
              <a:ext uri="{FF2B5EF4-FFF2-40B4-BE49-F238E27FC236}">
                <a16:creationId xmlns="" xmlns:a16="http://schemas.microsoft.com/office/drawing/2014/main" id="{424DD857-319F-4F45-999A-22D934CC18C0}"/>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a:off x="10348625" y="5889534"/>
            <a:ext cx="316366" cy="316366"/>
          </a:xfrm>
          <a:prstGeom prst="rect">
            <a:avLst/>
          </a:prstGeom>
        </p:spPr>
      </p:pic>
      <p:pic>
        <p:nvPicPr>
          <p:cNvPr id="37" name="Picture 36">
            <a:extLst>
              <a:ext uri="{FF2B5EF4-FFF2-40B4-BE49-F238E27FC236}">
                <a16:creationId xmlns="" xmlns:a16="http://schemas.microsoft.com/office/drawing/2014/main" id="{F4FA4AE0-E063-0740-B112-3F909D2085AB}"/>
              </a:ext>
            </a:extLst>
          </p:cNvPr>
          <p:cNvPicPr>
            <a:picLocks noChangeAspect="1"/>
          </p:cNvPicPr>
          <p:nvPr/>
        </p:nvPicPr>
        <p:blipFill>
          <a:blip r:embed="rId17"/>
          <a:stretch>
            <a:fillRect/>
          </a:stretch>
        </p:blipFill>
        <p:spPr>
          <a:xfrm>
            <a:off x="9589146" y="7168734"/>
            <a:ext cx="3602086" cy="584410"/>
          </a:xfrm>
          <a:prstGeom prst="rect">
            <a:avLst/>
          </a:prstGeom>
        </p:spPr>
      </p:pic>
    </p:spTree>
    <p:custDataLst>
      <p:tags r:id="rId1"/>
    </p:custDataLst>
    <p:extLst>
      <p:ext uri="{BB962C8B-B14F-4D97-AF65-F5344CB8AC3E}">
        <p14:creationId xmlns:p14="http://schemas.microsoft.com/office/powerpoint/2010/main" val="630494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smtClean="0"/>
              <a:t>Traditional Routing</a:t>
            </a:r>
            <a:endParaRPr lang="en-US" dirty="0"/>
          </a:p>
        </p:txBody>
      </p:sp>
      <p:pic>
        <p:nvPicPr>
          <p:cNvPr id="24" name="Picture 23"/>
          <p:cNvPicPr>
            <a:picLocks noChangeAspect="1"/>
          </p:cNvPicPr>
          <p:nvPr/>
        </p:nvPicPr>
        <p:blipFill>
          <a:blip r:embed="rId4"/>
          <a:stretch>
            <a:fillRect/>
          </a:stretch>
        </p:blipFill>
        <p:spPr>
          <a:xfrm>
            <a:off x="183859" y="2557361"/>
            <a:ext cx="3907875" cy="1127858"/>
          </a:xfrm>
          <a:prstGeom prst="rect">
            <a:avLst/>
          </a:prstGeom>
        </p:spPr>
      </p:pic>
      <p:pic>
        <p:nvPicPr>
          <p:cNvPr id="25" name="Picture 24"/>
          <p:cNvPicPr>
            <a:picLocks noChangeAspect="1"/>
          </p:cNvPicPr>
          <p:nvPr/>
        </p:nvPicPr>
        <p:blipFill rotWithShape="1">
          <a:blip r:embed="rId5">
            <a:extLst>
              <a:ext uri="{28A0092B-C50C-407E-A947-70E740481C1C}">
                <a14:useLocalDpi xmlns:a14="http://schemas.microsoft.com/office/drawing/2010/main" val="0"/>
              </a:ext>
            </a:extLst>
          </a:blip>
          <a:srcRect t="-4" b="31114"/>
          <a:stretch/>
        </p:blipFill>
        <p:spPr>
          <a:xfrm>
            <a:off x="5481165" y="1814402"/>
            <a:ext cx="2090146" cy="5290976"/>
          </a:xfrm>
          <a:prstGeom prst="rect">
            <a:avLst/>
          </a:prstGeom>
        </p:spPr>
      </p:pic>
      <p:pic>
        <p:nvPicPr>
          <p:cNvPr id="27" name="Picture 26"/>
          <p:cNvPicPr>
            <a:picLocks noChangeAspect="1"/>
          </p:cNvPicPr>
          <p:nvPr/>
        </p:nvPicPr>
        <p:blipFill>
          <a:blip r:embed="rId6"/>
          <a:stretch>
            <a:fillRect/>
          </a:stretch>
        </p:blipFill>
        <p:spPr>
          <a:xfrm>
            <a:off x="9033536" y="4803485"/>
            <a:ext cx="1640000" cy="1300000"/>
          </a:xfrm>
          <a:prstGeom prst="rect">
            <a:avLst/>
          </a:prstGeom>
        </p:spPr>
      </p:pic>
      <p:cxnSp>
        <p:nvCxnSpPr>
          <p:cNvPr id="29" name="Straight Connector 28"/>
          <p:cNvCxnSpPr/>
          <p:nvPr/>
        </p:nvCxnSpPr>
        <p:spPr>
          <a:xfrm>
            <a:off x="3958907" y="3228445"/>
            <a:ext cx="1554480" cy="0"/>
          </a:xfrm>
          <a:prstGeom prst="line">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141787" y="2849880"/>
            <a:ext cx="1130438" cy="757130"/>
          </a:xfrm>
          <a:prstGeom prst="rect">
            <a:avLst/>
          </a:prstGeom>
          <a:noFill/>
        </p:spPr>
        <p:txBody>
          <a:bodyPr wrap="none" rtlCol="0">
            <a:spAutoFit/>
          </a:bodyPr>
          <a:lstStyle/>
          <a:p>
            <a:pPr algn="ctr"/>
            <a:r>
              <a:rPr lang="en-US" dirty="0" smtClean="0">
                <a:latin typeface="Roboto" panose="02000000000000000000" pitchFamily="2" charset="0"/>
                <a:ea typeface="Roboto" panose="02000000000000000000" pitchFamily="2" charset="0"/>
              </a:rPr>
              <a:t>Video &amp;</a:t>
            </a:r>
          </a:p>
          <a:p>
            <a:pPr algn="ctr"/>
            <a:r>
              <a:rPr lang="en-US" dirty="0" smtClean="0">
                <a:latin typeface="Roboto" panose="02000000000000000000" pitchFamily="2" charset="0"/>
                <a:ea typeface="Roboto" panose="02000000000000000000" pitchFamily="2" charset="0"/>
              </a:rPr>
              <a:t>Audio</a:t>
            </a:r>
            <a:endParaRPr lang="en-US" dirty="0">
              <a:latin typeface="Roboto" panose="02000000000000000000" pitchFamily="2" charset="0"/>
              <a:ea typeface="Roboto" panose="02000000000000000000" pitchFamily="2" charset="0"/>
            </a:endParaRPr>
          </a:p>
        </p:txBody>
      </p:sp>
      <p:cxnSp>
        <p:nvCxnSpPr>
          <p:cNvPr id="31" name="Straight Connector 30"/>
          <p:cNvCxnSpPr/>
          <p:nvPr/>
        </p:nvCxnSpPr>
        <p:spPr>
          <a:xfrm>
            <a:off x="7479056" y="5453485"/>
            <a:ext cx="1554480" cy="0"/>
          </a:xfrm>
          <a:prstGeom prst="line">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661936" y="5074920"/>
            <a:ext cx="1130438" cy="757130"/>
          </a:xfrm>
          <a:prstGeom prst="rect">
            <a:avLst/>
          </a:prstGeom>
          <a:noFill/>
        </p:spPr>
        <p:txBody>
          <a:bodyPr wrap="none" rtlCol="0">
            <a:spAutoFit/>
          </a:bodyPr>
          <a:lstStyle/>
          <a:p>
            <a:pPr algn="ctr"/>
            <a:r>
              <a:rPr lang="en-US" dirty="0" smtClean="0">
                <a:latin typeface="Roboto" panose="02000000000000000000" pitchFamily="2" charset="0"/>
                <a:ea typeface="Roboto" panose="02000000000000000000" pitchFamily="2" charset="0"/>
              </a:rPr>
              <a:t>Video &amp;</a:t>
            </a:r>
          </a:p>
          <a:p>
            <a:pPr algn="ctr"/>
            <a:r>
              <a:rPr lang="en-US" dirty="0" smtClean="0">
                <a:latin typeface="Roboto" panose="02000000000000000000" pitchFamily="2" charset="0"/>
                <a:ea typeface="Roboto" panose="02000000000000000000" pitchFamily="2" charset="0"/>
              </a:rPr>
              <a:t>Audio</a:t>
            </a:r>
            <a:endParaRPr lang="en-US" dirty="0">
              <a:latin typeface="Roboto" panose="02000000000000000000" pitchFamily="2" charset="0"/>
              <a:ea typeface="Roboto" panose="02000000000000000000" pitchFamily="2" charset="0"/>
            </a:endParaRPr>
          </a:p>
        </p:txBody>
      </p:sp>
      <p:pic>
        <p:nvPicPr>
          <p:cNvPr id="33" name="Picture 32"/>
          <p:cNvPicPr>
            <a:picLocks noChangeAspect="1"/>
          </p:cNvPicPr>
          <p:nvPr/>
        </p:nvPicPr>
        <p:blipFill>
          <a:blip r:embed="rId7"/>
          <a:stretch>
            <a:fillRect/>
          </a:stretch>
        </p:blipFill>
        <p:spPr>
          <a:xfrm>
            <a:off x="9091158" y="1977961"/>
            <a:ext cx="2617240" cy="669399"/>
          </a:xfrm>
          <a:prstGeom prst="rect">
            <a:avLst/>
          </a:prstGeom>
        </p:spPr>
      </p:pic>
      <p:pic>
        <p:nvPicPr>
          <p:cNvPr id="34" name="Picture 33"/>
          <p:cNvPicPr>
            <a:picLocks noChangeAspect="1"/>
          </p:cNvPicPr>
          <p:nvPr/>
        </p:nvPicPr>
        <p:blipFill>
          <a:blip r:embed="rId8"/>
          <a:stretch>
            <a:fillRect/>
          </a:stretch>
        </p:blipFill>
        <p:spPr>
          <a:xfrm>
            <a:off x="10745598" y="3505931"/>
            <a:ext cx="3489653" cy="402371"/>
          </a:xfrm>
          <a:prstGeom prst="rect">
            <a:avLst/>
          </a:prstGeom>
        </p:spPr>
      </p:pic>
      <p:cxnSp>
        <p:nvCxnSpPr>
          <p:cNvPr id="35" name="Straight Connector 34"/>
          <p:cNvCxnSpPr/>
          <p:nvPr/>
        </p:nvCxnSpPr>
        <p:spPr>
          <a:xfrm>
            <a:off x="7525591" y="2328080"/>
            <a:ext cx="1554480" cy="0"/>
          </a:xfrm>
          <a:prstGeom prst="line">
            <a:avLst/>
          </a:prstGeom>
          <a:ln w="63500">
            <a:headEnd type="arrow"/>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731715" y="1949515"/>
            <a:ext cx="1083951" cy="424732"/>
          </a:xfrm>
          <a:prstGeom prst="rect">
            <a:avLst/>
          </a:prstGeom>
          <a:noFill/>
        </p:spPr>
        <p:txBody>
          <a:bodyPr wrap="none" rtlCol="0">
            <a:spAutoFit/>
          </a:bodyPr>
          <a:lstStyle/>
          <a:p>
            <a:pPr algn="ctr"/>
            <a:r>
              <a:rPr lang="en-US" dirty="0" smtClean="0">
                <a:latin typeface="Roboto" panose="02000000000000000000" pitchFamily="2" charset="0"/>
                <a:ea typeface="Roboto" panose="02000000000000000000" pitchFamily="2" charset="0"/>
              </a:rPr>
              <a:t>Control</a:t>
            </a:r>
          </a:p>
        </p:txBody>
      </p:sp>
      <p:cxnSp>
        <p:nvCxnSpPr>
          <p:cNvPr id="37" name="Straight Connector 36"/>
          <p:cNvCxnSpPr/>
          <p:nvPr/>
        </p:nvCxnSpPr>
        <p:spPr>
          <a:xfrm>
            <a:off x="10673536" y="2647360"/>
            <a:ext cx="1289864" cy="876876"/>
          </a:xfrm>
          <a:prstGeom prst="line">
            <a:avLst/>
          </a:prstGeom>
          <a:ln w="63500">
            <a:headEnd type="arrow"/>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1567736" y="3864760"/>
            <a:ext cx="1845377" cy="424732"/>
          </a:xfrm>
          <a:prstGeom prst="rect">
            <a:avLst/>
          </a:prstGeom>
          <a:noFill/>
        </p:spPr>
        <p:txBody>
          <a:bodyPr wrap="none" rtlCol="0">
            <a:spAutoFit/>
          </a:bodyPr>
          <a:lstStyle/>
          <a:p>
            <a:pPr algn="ctr"/>
            <a:r>
              <a:rPr lang="en-US" dirty="0" smtClean="0">
                <a:latin typeface="Roboto" panose="02000000000000000000" pitchFamily="2" charset="0"/>
                <a:ea typeface="Roboto" panose="02000000000000000000" pitchFamily="2" charset="0"/>
              </a:rPr>
              <a:t>Control Panel</a:t>
            </a:r>
          </a:p>
        </p:txBody>
      </p:sp>
    </p:spTree>
    <p:custDataLst>
      <p:tags r:id="rId1"/>
    </p:custDataLst>
    <p:extLst>
      <p:ext uri="{BB962C8B-B14F-4D97-AF65-F5344CB8AC3E}">
        <p14:creationId xmlns:p14="http://schemas.microsoft.com/office/powerpoint/2010/main" val="423314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par>
                                <p:cTn id="12" presetID="10" presetClass="entr" presetSubtype="0" fill="hold"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10"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par>
                                <p:cTn id="39" presetID="10"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6"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smtClean="0"/>
              <a:t>Video over IP Routing</a:t>
            </a:r>
            <a:endParaRPr lang="en-US" dirty="0"/>
          </a:p>
        </p:txBody>
      </p:sp>
      <p:sp>
        <p:nvSpPr>
          <p:cNvPr id="23" name="Text Placeholder 22"/>
          <p:cNvSpPr>
            <a:spLocks noGrp="1"/>
          </p:cNvSpPr>
          <p:nvPr>
            <p:ph type="body" sz="quarter" idx="32"/>
          </p:nvPr>
        </p:nvSpPr>
        <p:spPr/>
        <p:txBody>
          <a:bodyPr/>
          <a:lstStyle/>
          <a:p>
            <a:r>
              <a:rPr lang="en-US" dirty="0" smtClean="0">
                <a:latin typeface="Roboto" panose="02000000000000000000" pitchFamily="2" charset="0"/>
                <a:ea typeface="Roboto" panose="02000000000000000000" pitchFamily="2" charset="0"/>
              </a:rPr>
              <a:t>The New World</a:t>
            </a:r>
            <a:endParaRPr lang="en-US" dirty="0">
              <a:latin typeface="Roboto" panose="02000000000000000000" pitchFamily="2" charset="0"/>
              <a:ea typeface="Roboto" panose="02000000000000000000" pitchFamily="2" charset="0"/>
            </a:endParaRPr>
          </a:p>
        </p:txBody>
      </p:sp>
      <p:pic>
        <p:nvPicPr>
          <p:cNvPr id="24" name="Picture 23"/>
          <p:cNvPicPr>
            <a:picLocks noChangeAspect="1"/>
          </p:cNvPicPr>
          <p:nvPr/>
        </p:nvPicPr>
        <p:blipFill>
          <a:blip r:embed="rId4"/>
          <a:stretch>
            <a:fillRect/>
          </a:stretch>
        </p:blipFill>
        <p:spPr>
          <a:xfrm>
            <a:off x="183859" y="2725001"/>
            <a:ext cx="3907875" cy="1127858"/>
          </a:xfrm>
          <a:prstGeom prst="rect">
            <a:avLst/>
          </a:prstGeom>
        </p:spPr>
      </p:pic>
      <p:pic>
        <p:nvPicPr>
          <p:cNvPr id="27" name="Picture 26"/>
          <p:cNvPicPr>
            <a:picLocks noChangeAspect="1"/>
          </p:cNvPicPr>
          <p:nvPr/>
        </p:nvPicPr>
        <p:blipFill>
          <a:blip r:embed="rId5"/>
          <a:stretch>
            <a:fillRect/>
          </a:stretch>
        </p:blipFill>
        <p:spPr>
          <a:xfrm>
            <a:off x="9033536" y="4971125"/>
            <a:ext cx="1640000" cy="1300000"/>
          </a:xfrm>
          <a:prstGeom prst="rect">
            <a:avLst/>
          </a:prstGeom>
        </p:spPr>
      </p:pic>
      <p:cxnSp>
        <p:nvCxnSpPr>
          <p:cNvPr id="29" name="Straight Connector 28"/>
          <p:cNvCxnSpPr/>
          <p:nvPr/>
        </p:nvCxnSpPr>
        <p:spPr>
          <a:xfrm>
            <a:off x="3958907" y="3396085"/>
            <a:ext cx="1554480" cy="0"/>
          </a:xfrm>
          <a:prstGeom prst="line">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141787" y="3017520"/>
            <a:ext cx="1130438" cy="757130"/>
          </a:xfrm>
          <a:prstGeom prst="rect">
            <a:avLst/>
          </a:prstGeom>
          <a:noFill/>
        </p:spPr>
        <p:txBody>
          <a:bodyPr wrap="none" rtlCol="0">
            <a:spAutoFit/>
          </a:bodyPr>
          <a:lstStyle/>
          <a:p>
            <a:pPr algn="ctr"/>
            <a:r>
              <a:rPr lang="en-US" dirty="0" smtClean="0">
                <a:latin typeface="Roboto" panose="02000000000000000000" pitchFamily="2" charset="0"/>
                <a:ea typeface="Roboto" panose="02000000000000000000" pitchFamily="2" charset="0"/>
              </a:rPr>
              <a:t>Video &amp;</a:t>
            </a:r>
          </a:p>
          <a:p>
            <a:pPr algn="ctr"/>
            <a:r>
              <a:rPr lang="en-US" dirty="0" smtClean="0">
                <a:latin typeface="Roboto" panose="02000000000000000000" pitchFamily="2" charset="0"/>
                <a:ea typeface="Roboto" panose="02000000000000000000" pitchFamily="2" charset="0"/>
              </a:rPr>
              <a:t>Audio</a:t>
            </a:r>
            <a:endParaRPr lang="en-US" dirty="0">
              <a:latin typeface="Roboto" panose="02000000000000000000" pitchFamily="2" charset="0"/>
              <a:ea typeface="Roboto" panose="02000000000000000000" pitchFamily="2" charset="0"/>
            </a:endParaRPr>
          </a:p>
        </p:txBody>
      </p:sp>
      <p:cxnSp>
        <p:nvCxnSpPr>
          <p:cNvPr id="31" name="Straight Connector 30"/>
          <p:cNvCxnSpPr/>
          <p:nvPr/>
        </p:nvCxnSpPr>
        <p:spPr>
          <a:xfrm>
            <a:off x="7982857" y="4696097"/>
            <a:ext cx="1050679" cy="925029"/>
          </a:xfrm>
          <a:prstGeom prst="line">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429709" y="5053875"/>
            <a:ext cx="1130438" cy="757130"/>
          </a:xfrm>
          <a:prstGeom prst="rect">
            <a:avLst/>
          </a:prstGeom>
          <a:noFill/>
        </p:spPr>
        <p:txBody>
          <a:bodyPr wrap="none" rtlCol="0">
            <a:spAutoFit/>
          </a:bodyPr>
          <a:lstStyle/>
          <a:p>
            <a:pPr algn="ctr"/>
            <a:r>
              <a:rPr lang="en-US" dirty="0" smtClean="0">
                <a:latin typeface="Roboto" panose="02000000000000000000" pitchFamily="2" charset="0"/>
                <a:ea typeface="Roboto" panose="02000000000000000000" pitchFamily="2" charset="0"/>
              </a:rPr>
              <a:t>Video &amp;</a:t>
            </a:r>
          </a:p>
          <a:p>
            <a:pPr algn="ctr"/>
            <a:r>
              <a:rPr lang="en-US" dirty="0" smtClean="0">
                <a:latin typeface="Roboto" panose="02000000000000000000" pitchFamily="2" charset="0"/>
                <a:ea typeface="Roboto" panose="02000000000000000000" pitchFamily="2" charset="0"/>
              </a:rPr>
              <a:t>Audio</a:t>
            </a:r>
            <a:endParaRPr lang="en-US" dirty="0">
              <a:latin typeface="Roboto" panose="02000000000000000000" pitchFamily="2" charset="0"/>
              <a:ea typeface="Roboto" panose="02000000000000000000" pitchFamily="2" charset="0"/>
            </a:endParaRPr>
          </a:p>
        </p:txBody>
      </p:sp>
      <p:cxnSp>
        <p:nvCxnSpPr>
          <p:cNvPr id="37" name="Straight Connector 36"/>
          <p:cNvCxnSpPr>
            <a:stCxn id="6" idx="2"/>
            <a:endCxn id="5" idx="0"/>
          </p:cNvCxnSpPr>
          <p:nvPr/>
        </p:nvCxnSpPr>
        <p:spPr>
          <a:xfrm>
            <a:off x="10899156" y="2519037"/>
            <a:ext cx="1785874" cy="1087973"/>
          </a:xfrm>
          <a:prstGeom prst="line">
            <a:avLst/>
          </a:prstGeom>
          <a:ln w="63500">
            <a:headEnd type="arrow"/>
            <a:tailEnd type="arrow"/>
          </a:ln>
        </p:spPr>
        <p:style>
          <a:lnRef idx="1">
            <a:schemeClr val="accent1"/>
          </a:lnRef>
          <a:fillRef idx="0">
            <a:schemeClr val="accent1"/>
          </a:fillRef>
          <a:effectRef idx="0">
            <a:schemeClr val="accent1"/>
          </a:effectRef>
          <a:fontRef idx="minor">
            <a:schemeClr val="tx1"/>
          </a:fontRef>
        </p:style>
      </p:cxnSp>
      <p:sp>
        <p:nvSpPr>
          <p:cNvPr id="16" name="Cloud 15"/>
          <p:cNvSpPr/>
          <p:nvPr/>
        </p:nvSpPr>
        <p:spPr>
          <a:xfrm>
            <a:off x="5510968" y="2684097"/>
            <a:ext cx="3276600" cy="2209800"/>
          </a:xfrm>
          <a:prstGeom prst="cloud">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smtClean="0">
                <a:solidFill>
                  <a:prstClr val="black"/>
                </a:solidFill>
                <a:latin typeface="Calibri"/>
              </a:rPr>
              <a:t>IP Cloud</a:t>
            </a: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18521" y="3607010"/>
            <a:ext cx="3333017" cy="642465"/>
          </a:xfrm>
          <a:prstGeom prst="rect">
            <a:avLst/>
          </a:prstGeom>
        </p:spPr>
      </p:pic>
      <p:pic>
        <p:nvPicPr>
          <p:cNvPr id="6" name="Picture 5"/>
          <p:cNvPicPr>
            <a:picLocks noChangeAspect="1"/>
          </p:cNvPicPr>
          <p:nvPr/>
        </p:nvPicPr>
        <p:blipFill>
          <a:blip r:embed="rId7"/>
          <a:stretch>
            <a:fillRect/>
          </a:stretch>
        </p:blipFill>
        <p:spPr>
          <a:xfrm>
            <a:off x="9061056" y="2137122"/>
            <a:ext cx="3676200" cy="381915"/>
          </a:xfrm>
          <a:prstGeom prst="rect">
            <a:avLst/>
          </a:prstGeom>
        </p:spPr>
      </p:pic>
      <p:cxnSp>
        <p:nvCxnSpPr>
          <p:cNvPr id="26" name="Straight Connector 25"/>
          <p:cNvCxnSpPr>
            <a:endCxn id="27" idx="0"/>
          </p:cNvCxnSpPr>
          <p:nvPr/>
        </p:nvCxnSpPr>
        <p:spPr>
          <a:xfrm flipH="1">
            <a:off x="9853536" y="2683597"/>
            <a:ext cx="353266" cy="2287528"/>
          </a:xfrm>
          <a:prstGeom prst="line">
            <a:avLst/>
          </a:prstGeom>
          <a:ln w="63500">
            <a:headEnd type="arrow"/>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1708081" y="2688586"/>
            <a:ext cx="1083951" cy="424732"/>
          </a:xfrm>
          <a:prstGeom prst="rect">
            <a:avLst/>
          </a:prstGeom>
          <a:noFill/>
        </p:spPr>
        <p:txBody>
          <a:bodyPr wrap="none" rtlCol="0">
            <a:spAutoFit/>
          </a:bodyPr>
          <a:lstStyle/>
          <a:p>
            <a:pPr algn="ctr"/>
            <a:r>
              <a:rPr lang="en-US" dirty="0" smtClean="0">
                <a:latin typeface="Roboto" panose="02000000000000000000" pitchFamily="2" charset="0"/>
                <a:ea typeface="Roboto" panose="02000000000000000000" pitchFamily="2" charset="0"/>
              </a:rPr>
              <a:t>Control</a:t>
            </a:r>
          </a:p>
        </p:txBody>
      </p:sp>
    </p:spTree>
    <p:custDataLst>
      <p:tags r:id="rId1"/>
    </p:custDataLst>
    <p:extLst>
      <p:ext uri="{BB962C8B-B14F-4D97-AF65-F5344CB8AC3E}">
        <p14:creationId xmlns:p14="http://schemas.microsoft.com/office/powerpoint/2010/main" val="273379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par>
                                <p:cTn id="30" presetID="10"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16"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Roboto" panose="02000000000000000000" pitchFamily="2" charset="0"/>
                <a:ea typeface="Roboto" panose="02000000000000000000" pitchFamily="2" charset="0"/>
              </a:rPr>
              <a:t>Advanced Media Workflow Association</a:t>
            </a:r>
          </a:p>
        </p:txBody>
      </p:sp>
      <p:sp>
        <p:nvSpPr>
          <p:cNvPr id="3" name="Slide Number Placeholder 2"/>
          <p:cNvSpPr>
            <a:spLocks noGrp="1"/>
          </p:cNvSpPr>
          <p:nvPr>
            <p:ph type="sldNum" sz="quarter" idx="11"/>
          </p:nvPr>
        </p:nvSpPr>
        <p:spPr/>
        <p:txBody>
          <a:bodyPr/>
          <a:lstStyle/>
          <a:p>
            <a:fld id="{4B73C415-D670-4716-A5EC-CC4D52CA2BAC}" type="slidenum">
              <a:rPr lang="en-US" noProof="0" smtClean="0"/>
              <a:pPr/>
              <a:t>4</a:t>
            </a:fld>
            <a:endParaRPr lang="en-US" noProof="0" dirty="0"/>
          </a:p>
        </p:txBody>
      </p:sp>
      <p:sp>
        <p:nvSpPr>
          <p:cNvPr id="4" name="Text Placeholder 3"/>
          <p:cNvSpPr>
            <a:spLocks noGrp="1"/>
          </p:cNvSpPr>
          <p:nvPr>
            <p:ph type="body" sz="quarter" idx="32"/>
          </p:nvPr>
        </p:nvSpPr>
        <p:spPr/>
        <p:txBody>
          <a:bodyPr/>
          <a:lstStyle/>
          <a:p>
            <a:r>
              <a:rPr lang="en-US" dirty="0">
                <a:latin typeface="Roboto" panose="02000000000000000000" pitchFamily="2" charset="0"/>
                <a:ea typeface="Roboto" panose="02000000000000000000" pitchFamily="2" charset="0"/>
              </a:rPr>
              <a:t>https://www.amwa.tv</a:t>
            </a:r>
            <a:r>
              <a:rPr lang="en-US" dirty="0" smtClean="0">
                <a:latin typeface="Roboto" panose="02000000000000000000" pitchFamily="2" charset="0"/>
                <a:ea typeface="Roboto" panose="02000000000000000000" pitchFamily="2" charset="0"/>
              </a:rPr>
              <a:t>/</a:t>
            </a:r>
            <a:endParaRPr lang="en-US" dirty="0">
              <a:latin typeface="Roboto" panose="02000000000000000000" pitchFamily="2" charset="0"/>
              <a:ea typeface="Roboto" panose="02000000000000000000" pitchFamily="2" charset="0"/>
            </a:endParaRPr>
          </a:p>
        </p:txBody>
      </p:sp>
      <p:pic>
        <p:nvPicPr>
          <p:cNvPr id="5" name="Picture 4"/>
          <p:cNvPicPr>
            <a:picLocks noChangeAspect="1"/>
          </p:cNvPicPr>
          <p:nvPr/>
        </p:nvPicPr>
        <p:blipFill>
          <a:blip r:embed="rId4"/>
          <a:stretch>
            <a:fillRect/>
          </a:stretch>
        </p:blipFill>
        <p:spPr>
          <a:xfrm>
            <a:off x="5654802" y="2243835"/>
            <a:ext cx="2928572" cy="900000"/>
          </a:xfrm>
          <a:prstGeom prst="rect">
            <a:avLst/>
          </a:prstGeom>
        </p:spPr>
      </p:pic>
      <p:pic>
        <p:nvPicPr>
          <p:cNvPr id="6" name="Picture 5"/>
          <p:cNvPicPr>
            <a:picLocks noChangeAspect="1"/>
          </p:cNvPicPr>
          <p:nvPr/>
        </p:nvPicPr>
        <p:blipFill>
          <a:blip r:embed="rId5"/>
          <a:stretch>
            <a:fillRect/>
          </a:stretch>
        </p:blipFill>
        <p:spPr>
          <a:xfrm>
            <a:off x="1374326" y="3479254"/>
            <a:ext cx="11489524" cy="1324762"/>
          </a:xfrm>
          <a:prstGeom prst="rect">
            <a:avLst/>
          </a:prstGeom>
        </p:spPr>
      </p:pic>
      <p:sp>
        <p:nvSpPr>
          <p:cNvPr id="7" name="TextBox 6"/>
          <p:cNvSpPr txBox="1"/>
          <p:nvPr/>
        </p:nvSpPr>
        <p:spPr>
          <a:xfrm>
            <a:off x="6811849" y="4937760"/>
            <a:ext cx="3421129" cy="1421928"/>
          </a:xfrm>
          <a:prstGeom prst="rect">
            <a:avLst/>
          </a:prstGeom>
          <a:noFill/>
        </p:spPr>
        <p:txBody>
          <a:bodyPr wrap="none" rtlCol="0">
            <a:spAutoFit/>
          </a:bodyPr>
          <a:lstStyle/>
          <a:p>
            <a:pPr algn="ctr"/>
            <a:r>
              <a:rPr lang="en-US" dirty="0" smtClean="0">
                <a:latin typeface="Roboto Black" panose="02000000000000000000" pitchFamily="2" charset="0"/>
                <a:ea typeface="Roboto Black" panose="02000000000000000000" pitchFamily="2" charset="0"/>
              </a:rPr>
              <a:t>Interface Specifications –</a:t>
            </a:r>
          </a:p>
          <a:p>
            <a:pPr algn="ctr"/>
            <a:r>
              <a:rPr lang="en-US" dirty="0" smtClean="0">
                <a:latin typeface="Roboto Black" panose="02000000000000000000" pitchFamily="2" charset="0"/>
                <a:ea typeface="Roboto Black" panose="02000000000000000000" pitchFamily="2" charset="0"/>
              </a:rPr>
              <a:t>IS-04</a:t>
            </a:r>
          </a:p>
          <a:p>
            <a:pPr algn="ctr"/>
            <a:r>
              <a:rPr lang="en-US" dirty="0" smtClean="0">
                <a:latin typeface="Roboto Black" panose="02000000000000000000" pitchFamily="2" charset="0"/>
                <a:ea typeface="Roboto Black" panose="02000000000000000000" pitchFamily="2" charset="0"/>
              </a:rPr>
              <a:t>IS-05</a:t>
            </a:r>
          </a:p>
          <a:p>
            <a:pPr algn="ctr"/>
            <a:r>
              <a:rPr lang="en-US" dirty="0" smtClean="0">
                <a:latin typeface="Roboto Black" panose="02000000000000000000" pitchFamily="2" charset="0"/>
                <a:ea typeface="Roboto Black" panose="02000000000000000000" pitchFamily="2" charset="0"/>
              </a:rPr>
              <a:t>etc.</a:t>
            </a:r>
            <a:endParaRPr lang="en-US" dirty="0">
              <a:latin typeface="Roboto Black" panose="02000000000000000000" pitchFamily="2" charset="0"/>
              <a:ea typeface="Roboto Black" panose="02000000000000000000" pitchFamily="2" charset="0"/>
            </a:endParaRPr>
          </a:p>
        </p:txBody>
      </p:sp>
    </p:spTree>
    <p:custDataLst>
      <p:tags r:id="rId1"/>
    </p:custDataLst>
    <p:extLst>
      <p:ext uri="{BB962C8B-B14F-4D97-AF65-F5344CB8AC3E}">
        <p14:creationId xmlns:p14="http://schemas.microsoft.com/office/powerpoint/2010/main" val="1532631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Roboto" panose="02000000000000000000" pitchFamily="2" charset="0"/>
                <a:ea typeface="Roboto" panose="02000000000000000000" pitchFamily="2" charset="0"/>
              </a:rPr>
              <a:t>Reference </a:t>
            </a:r>
            <a:r>
              <a:rPr lang="en-US" dirty="0" smtClean="0">
                <a:latin typeface="Roboto" panose="02000000000000000000" pitchFamily="2" charset="0"/>
                <a:ea typeface="Roboto" panose="02000000000000000000" pitchFamily="2" charset="0"/>
              </a:rPr>
              <a:t>Architecture</a:t>
            </a:r>
            <a:endParaRPr lang="en-US" dirty="0">
              <a:latin typeface="Roboto" panose="02000000000000000000" pitchFamily="2" charset="0"/>
              <a:ea typeface="Roboto" panose="02000000000000000000" pitchFamily="2" charset="0"/>
            </a:endParaRPr>
          </a:p>
        </p:txBody>
      </p:sp>
      <p:sp>
        <p:nvSpPr>
          <p:cNvPr id="3" name="Slide Number Placeholder 2"/>
          <p:cNvSpPr>
            <a:spLocks noGrp="1"/>
          </p:cNvSpPr>
          <p:nvPr>
            <p:ph type="sldNum" sz="quarter" idx="11"/>
          </p:nvPr>
        </p:nvSpPr>
        <p:spPr/>
        <p:txBody>
          <a:bodyPr/>
          <a:lstStyle/>
          <a:p>
            <a:fld id="{4B73C415-D670-4716-A5EC-CC4D52CA2BAC}" type="slidenum">
              <a:rPr lang="en-US" noProof="0" smtClean="0"/>
              <a:pPr/>
              <a:t>5</a:t>
            </a:fld>
            <a:endParaRPr lang="en-US" noProof="0" dirty="0"/>
          </a:p>
        </p:txBody>
      </p:sp>
      <p:sp>
        <p:nvSpPr>
          <p:cNvPr id="4" name="Text Placeholder 3"/>
          <p:cNvSpPr>
            <a:spLocks noGrp="1"/>
          </p:cNvSpPr>
          <p:nvPr>
            <p:ph type="body" sz="quarter" idx="32"/>
          </p:nvPr>
        </p:nvSpPr>
        <p:spPr/>
        <p:txBody>
          <a:bodyPr/>
          <a:lstStyle/>
          <a:p>
            <a:r>
              <a:rPr lang="en-US" dirty="0">
                <a:latin typeface="Roboto" panose="02000000000000000000" pitchFamily="2" charset="0"/>
                <a:ea typeface="Roboto" panose="02000000000000000000" pitchFamily="2" charset="0"/>
              </a:rPr>
              <a:t>Joint Task Force on Networked Media</a:t>
            </a:r>
          </a:p>
        </p:txBody>
      </p:sp>
      <p:sp>
        <p:nvSpPr>
          <p:cNvPr id="8" name="Rectangle 7"/>
          <p:cNvSpPr/>
          <p:nvPr/>
        </p:nvSpPr>
        <p:spPr>
          <a:xfrm>
            <a:off x="4495800" y="2026920"/>
            <a:ext cx="5638800" cy="1082040"/>
          </a:xfrm>
          <a:prstGeom prst="rect">
            <a:avLst/>
          </a:prstGeom>
          <a:solidFill>
            <a:schemeClr val="accent2">
              <a:lumMod val="40000"/>
              <a:lumOff val="6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F3340"/>
                </a:solidFill>
                <a:latin typeface="Roboto Medium" panose="02000000000000000000" pitchFamily="2" charset="0"/>
                <a:ea typeface="Roboto Medium" panose="02000000000000000000" pitchFamily="2" charset="0"/>
              </a:rPr>
              <a:t>Operation</a:t>
            </a:r>
            <a:endParaRPr lang="en-US" sz="3600" dirty="0">
              <a:solidFill>
                <a:srgbClr val="0F3340"/>
              </a:solidFill>
              <a:latin typeface="Roboto Medium" panose="02000000000000000000" pitchFamily="2" charset="0"/>
              <a:ea typeface="Roboto Medium" panose="02000000000000000000" pitchFamily="2" charset="0"/>
            </a:endParaRPr>
          </a:p>
        </p:txBody>
      </p:sp>
      <p:sp>
        <p:nvSpPr>
          <p:cNvPr id="9" name="Rectangle 8"/>
          <p:cNvSpPr/>
          <p:nvPr/>
        </p:nvSpPr>
        <p:spPr>
          <a:xfrm>
            <a:off x="4495800" y="3312160"/>
            <a:ext cx="5638800" cy="1082040"/>
          </a:xfrm>
          <a:prstGeom prst="rect">
            <a:avLst/>
          </a:prstGeom>
          <a:solidFill>
            <a:schemeClr val="accent1">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F3340"/>
                </a:solidFill>
                <a:latin typeface="Roboto Medium" panose="02000000000000000000" pitchFamily="2" charset="0"/>
                <a:ea typeface="Roboto Medium" panose="02000000000000000000" pitchFamily="2" charset="0"/>
              </a:rPr>
              <a:t>Application</a:t>
            </a:r>
            <a:endParaRPr lang="en-US" sz="3600" dirty="0">
              <a:solidFill>
                <a:srgbClr val="0F3340"/>
              </a:solidFill>
              <a:latin typeface="Roboto Medium" panose="02000000000000000000" pitchFamily="2" charset="0"/>
              <a:ea typeface="Roboto Medium" panose="02000000000000000000" pitchFamily="2" charset="0"/>
            </a:endParaRPr>
          </a:p>
        </p:txBody>
      </p:sp>
      <p:sp>
        <p:nvSpPr>
          <p:cNvPr id="10" name="Rectangle 9"/>
          <p:cNvSpPr/>
          <p:nvPr/>
        </p:nvSpPr>
        <p:spPr>
          <a:xfrm>
            <a:off x="4495800" y="4597400"/>
            <a:ext cx="5638800" cy="1082040"/>
          </a:xfrm>
          <a:prstGeom prst="rect">
            <a:avLst/>
          </a:prstGeom>
          <a:solidFill>
            <a:schemeClr val="accent4">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F3340"/>
                </a:solidFill>
                <a:latin typeface="Roboto Medium" panose="02000000000000000000" pitchFamily="2" charset="0"/>
                <a:ea typeface="Roboto Medium" panose="02000000000000000000" pitchFamily="2" charset="0"/>
              </a:rPr>
              <a:t>Platform</a:t>
            </a:r>
            <a:endParaRPr lang="en-US" sz="3600" dirty="0">
              <a:solidFill>
                <a:srgbClr val="0F3340"/>
              </a:solidFill>
              <a:latin typeface="Roboto Medium" panose="02000000000000000000" pitchFamily="2" charset="0"/>
              <a:ea typeface="Roboto Medium" panose="02000000000000000000" pitchFamily="2" charset="0"/>
            </a:endParaRPr>
          </a:p>
        </p:txBody>
      </p:sp>
      <p:sp>
        <p:nvSpPr>
          <p:cNvPr id="11" name="Rectangle 10"/>
          <p:cNvSpPr/>
          <p:nvPr/>
        </p:nvSpPr>
        <p:spPr>
          <a:xfrm>
            <a:off x="4495800" y="5882640"/>
            <a:ext cx="5638800" cy="1082040"/>
          </a:xfrm>
          <a:prstGeom prst="rect">
            <a:avLst/>
          </a:prstGeom>
          <a:solidFill>
            <a:schemeClr val="tx1">
              <a:lumMod val="10000"/>
              <a:lumOff val="9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F3340"/>
                </a:solidFill>
                <a:latin typeface="Roboto Medium" panose="02000000000000000000" pitchFamily="2" charset="0"/>
                <a:ea typeface="Roboto Medium" panose="02000000000000000000" pitchFamily="2" charset="0"/>
              </a:rPr>
              <a:t>Infrastructure</a:t>
            </a:r>
            <a:endParaRPr lang="en-US" sz="3600" dirty="0">
              <a:solidFill>
                <a:srgbClr val="0F3340"/>
              </a:solidFill>
              <a:latin typeface="Roboto Medium" panose="02000000000000000000" pitchFamily="2" charset="0"/>
              <a:ea typeface="Roboto Medium" panose="02000000000000000000" pitchFamily="2" charset="0"/>
            </a:endParaRPr>
          </a:p>
        </p:txBody>
      </p:sp>
      <p:sp>
        <p:nvSpPr>
          <p:cNvPr id="5" name="TextBox 4"/>
          <p:cNvSpPr txBox="1"/>
          <p:nvPr/>
        </p:nvSpPr>
        <p:spPr>
          <a:xfrm>
            <a:off x="1975000" y="4173319"/>
            <a:ext cx="2577950" cy="646331"/>
          </a:xfrm>
          <a:prstGeom prst="rect">
            <a:avLst/>
          </a:prstGeom>
          <a:noFill/>
        </p:spPr>
        <p:txBody>
          <a:bodyPr wrap="none" rtlCol="0">
            <a:spAutoFit/>
          </a:bodyPr>
          <a:lstStyle/>
          <a:p>
            <a:r>
              <a:rPr lang="en-US" sz="3600" dirty="0" smtClean="0">
                <a:solidFill>
                  <a:srgbClr val="000000"/>
                </a:solidFill>
                <a:latin typeface="Roboto" panose="02000000000000000000" pitchFamily="2" charset="0"/>
                <a:ea typeface="Roboto" panose="02000000000000000000" pitchFamily="2" charset="0"/>
              </a:rPr>
              <a:t>NMOS APIs</a:t>
            </a:r>
            <a:endParaRPr lang="en-US" sz="3600" dirty="0">
              <a:solidFill>
                <a:srgbClr val="000000"/>
              </a:solidFill>
              <a:latin typeface="Roboto" panose="02000000000000000000" pitchFamily="2" charset="0"/>
              <a:ea typeface="Roboto" panose="02000000000000000000" pitchFamily="2" charset="0"/>
            </a:endParaRPr>
          </a:p>
        </p:txBody>
      </p:sp>
      <p:cxnSp>
        <p:nvCxnSpPr>
          <p:cNvPr id="12" name="Straight Arrow Connector 11"/>
          <p:cNvCxnSpPr/>
          <p:nvPr/>
        </p:nvCxnSpPr>
        <p:spPr>
          <a:xfrm>
            <a:off x="5219700" y="4039284"/>
            <a:ext cx="0" cy="914400"/>
          </a:xfrm>
          <a:prstGeom prst="straightConnector1">
            <a:avLst/>
          </a:prstGeom>
          <a:ln w="47625">
            <a:solidFill>
              <a:schemeClr val="accent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2470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Roboto" panose="02000000000000000000" pitchFamily="2" charset="0"/>
                <a:ea typeface="Roboto" panose="02000000000000000000" pitchFamily="2" charset="0"/>
              </a:rPr>
              <a:t>Definitions</a:t>
            </a:r>
            <a:endParaRPr lang="en-US" dirty="0">
              <a:latin typeface="Roboto" panose="02000000000000000000" pitchFamily="2" charset="0"/>
              <a:ea typeface="Roboto" panose="02000000000000000000" pitchFamily="2" charset="0"/>
            </a:endParaRPr>
          </a:p>
        </p:txBody>
      </p:sp>
      <p:sp>
        <p:nvSpPr>
          <p:cNvPr id="3" name="Slide Number Placeholder 2"/>
          <p:cNvSpPr>
            <a:spLocks noGrp="1"/>
          </p:cNvSpPr>
          <p:nvPr>
            <p:ph type="sldNum" sz="quarter" idx="11"/>
          </p:nvPr>
        </p:nvSpPr>
        <p:spPr/>
        <p:txBody>
          <a:bodyPr/>
          <a:lstStyle/>
          <a:p>
            <a:fld id="{4B73C415-D670-4716-A5EC-CC4D52CA2BAC}" type="slidenum">
              <a:rPr lang="en-US" noProof="0" smtClean="0"/>
              <a:pPr/>
              <a:t>6</a:t>
            </a:fld>
            <a:endParaRPr lang="en-US" noProof="0" dirty="0"/>
          </a:p>
        </p:txBody>
      </p:sp>
      <p:sp>
        <p:nvSpPr>
          <p:cNvPr id="4" name="Text Placeholder 3"/>
          <p:cNvSpPr>
            <a:spLocks noGrp="1"/>
          </p:cNvSpPr>
          <p:nvPr>
            <p:ph type="body" sz="quarter" idx="32"/>
          </p:nvPr>
        </p:nvSpPr>
        <p:spPr/>
        <p:txBody>
          <a:bodyPr/>
          <a:lstStyle/>
          <a:p>
            <a:r>
              <a:rPr lang="en-US" dirty="0">
                <a:latin typeface="Roboto" panose="02000000000000000000" pitchFamily="2" charset="0"/>
                <a:ea typeface="Roboto" panose="02000000000000000000" pitchFamily="2" charset="0"/>
              </a:rPr>
              <a:t>NMOS Model and Terminology</a:t>
            </a:r>
          </a:p>
        </p:txBody>
      </p:sp>
      <p:sp>
        <p:nvSpPr>
          <p:cNvPr id="13" name="Rectangle 12"/>
          <p:cNvSpPr/>
          <p:nvPr/>
        </p:nvSpPr>
        <p:spPr>
          <a:xfrm>
            <a:off x="4255559" y="2514600"/>
            <a:ext cx="6119283" cy="3200400"/>
          </a:xfrm>
          <a:prstGeom prst="rect">
            <a:avLst/>
          </a:prstGeom>
          <a:solidFill>
            <a:schemeClr val="accent3">
              <a:lumMod val="60000"/>
              <a:lumOff val="4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smtClean="0">
                <a:solidFill>
                  <a:srgbClr val="0F3340"/>
                </a:solidFill>
                <a:latin typeface="Roboto Medium" panose="02000000000000000000" pitchFamily="2" charset="0"/>
                <a:ea typeface="Roboto Medium" panose="02000000000000000000" pitchFamily="2" charset="0"/>
              </a:rPr>
              <a:t>Node</a:t>
            </a:r>
            <a:endParaRPr lang="en-US" sz="3600" dirty="0">
              <a:solidFill>
                <a:srgbClr val="0F3340"/>
              </a:solidFill>
              <a:latin typeface="Roboto Medium" panose="02000000000000000000" pitchFamily="2" charset="0"/>
              <a:ea typeface="Roboto Medium" panose="02000000000000000000" pitchFamily="2" charset="0"/>
            </a:endParaRPr>
          </a:p>
        </p:txBody>
      </p:sp>
      <p:sp>
        <p:nvSpPr>
          <p:cNvPr id="5" name="Rectangle 4"/>
          <p:cNvSpPr/>
          <p:nvPr/>
        </p:nvSpPr>
        <p:spPr>
          <a:xfrm>
            <a:off x="4495801" y="3251908"/>
            <a:ext cx="5638800" cy="1082040"/>
          </a:xfrm>
          <a:prstGeom prst="rect">
            <a:avLst/>
          </a:prstGeom>
          <a:solidFill>
            <a:schemeClr val="accent3">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F3340"/>
                </a:solidFill>
                <a:latin typeface="Roboto Medium" panose="02000000000000000000" pitchFamily="2" charset="0"/>
                <a:ea typeface="Roboto Medium" panose="02000000000000000000" pitchFamily="2" charset="0"/>
              </a:rPr>
              <a:t>Device</a:t>
            </a:r>
            <a:endParaRPr lang="en-US" sz="3600" dirty="0">
              <a:solidFill>
                <a:srgbClr val="0F3340"/>
              </a:solidFill>
              <a:latin typeface="Roboto Medium" panose="02000000000000000000" pitchFamily="2" charset="0"/>
              <a:ea typeface="Roboto Medium" panose="02000000000000000000" pitchFamily="2" charset="0"/>
            </a:endParaRPr>
          </a:p>
        </p:txBody>
      </p:sp>
      <p:sp>
        <p:nvSpPr>
          <p:cNvPr id="6" name="Rectangle 5"/>
          <p:cNvSpPr/>
          <p:nvPr/>
        </p:nvSpPr>
        <p:spPr>
          <a:xfrm>
            <a:off x="4631268" y="3446218"/>
            <a:ext cx="1803400" cy="270510"/>
          </a:xfrm>
          <a:prstGeom prst="rect">
            <a:avLst/>
          </a:prstGeom>
          <a:solidFill>
            <a:schemeClr val="accent1">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F3340"/>
                </a:solidFill>
                <a:latin typeface="Roboto Medium" panose="02000000000000000000" pitchFamily="2" charset="0"/>
                <a:ea typeface="Roboto Medium" panose="02000000000000000000" pitchFamily="2" charset="0"/>
              </a:rPr>
              <a:t>Receiver</a:t>
            </a:r>
            <a:endParaRPr lang="en-US" sz="1600" dirty="0">
              <a:solidFill>
                <a:srgbClr val="0F3340"/>
              </a:solidFill>
              <a:latin typeface="Roboto Medium" panose="02000000000000000000" pitchFamily="2" charset="0"/>
              <a:ea typeface="Roboto Medium" panose="02000000000000000000" pitchFamily="2" charset="0"/>
            </a:endParaRPr>
          </a:p>
        </p:txBody>
      </p:sp>
      <p:sp>
        <p:nvSpPr>
          <p:cNvPr id="7" name="Rectangle 6"/>
          <p:cNvSpPr/>
          <p:nvPr/>
        </p:nvSpPr>
        <p:spPr>
          <a:xfrm>
            <a:off x="8136468" y="3446218"/>
            <a:ext cx="1803400" cy="270510"/>
          </a:xfrm>
          <a:prstGeom prst="rect">
            <a:avLst/>
          </a:prstGeom>
          <a:solidFill>
            <a:schemeClr val="accent1">
              <a:lumMod val="40000"/>
              <a:lumOff val="6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F3340"/>
                </a:solidFill>
                <a:latin typeface="Roboto Medium" panose="02000000000000000000" pitchFamily="2" charset="0"/>
                <a:ea typeface="Roboto Medium" panose="02000000000000000000" pitchFamily="2" charset="0"/>
              </a:rPr>
              <a:t>Sender</a:t>
            </a:r>
            <a:endParaRPr lang="en-US" sz="1600" dirty="0">
              <a:solidFill>
                <a:srgbClr val="0F3340"/>
              </a:solidFill>
              <a:latin typeface="Roboto Medium" panose="02000000000000000000" pitchFamily="2" charset="0"/>
              <a:ea typeface="Roboto Medium" panose="02000000000000000000" pitchFamily="2" charset="0"/>
            </a:endParaRPr>
          </a:p>
        </p:txBody>
      </p:sp>
      <p:sp>
        <p:nvSpPr>
          <p:cNvPr id="8" name="Rectangle 7"/>
          <p:cNvSpPr/>
          <p:nvPr/>
        </p:nvSpPr>
        <p:spPr>
          <a:xfrm>
            <a:off x="4495801" y="4308548"/>
            <a:ext cx="5638800" cy="1082040"/>
          </a:xfrm>
          <a:prstGeom prst="rect">
            <a:avLst/>
          </a:prstGeom>
          <a:solidFill>
            <a:schemeClr val="accent3">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F3340"/>
                </a:solidFill>
                <a:latin typeface="Roboto Medium" panose="02000000000000000000" pitchFamily="2" charset="0"/>
                <a:ea typeface="Roboto Medium" panose="02000000000000000000" pitchFamily="2" charset="0"/>
              </a:rPr>
              <a:t>Device</a:t>
            </a:r>
            <a:endParaRPr lang="en-US" sz="3600" dirty="0">
              <a:solidFill>
                <a:srgbClr val="0F3340"/>
              </a:solidFill>
              <a:latin typeface="Roboto Medium" panose="02000000000000000000" pitchFamily="2" charset="0"/>
              <a:ea typeface="Roboto Medium" panose="02000000000000000000" pitchFamily="2" charset="0"/>
            </a:endParaRPr>
          </a:p>
        </p:txBody>
      </p:sp>
      <p:sp>
        <p:nvSpPr>
          <p:cNvPr id="9" name="Rectangle 8"/>
          <p:cNvSpPr/>
          <p:nvPr/>
        </p:nvSpPr>
        <p:spPr>
          <a:xfrm>
            <a:off x="4631268" y="4579058"/>
            <a:ext cx="1803400" cy="541020"/>
          </a:xfrm>
          <a:prstGeom prst="rect">
            <a:avLst/>
          </a:prstGeom>
          <a:solidFill>
            <a:schemeClr val="accent1">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F3340"/>
                </a:solidFill>
                <a:latin typeface="Roboto Medium" panose="02000000000000000000" pitchFamily="2" charset="0"/>
                <a:ea typeface="Roboto Medium" panose="02000000000000000000" pitchFamily="2" charset="0"/>
              </a:rPr>
              <a:t>Receiver</a:t>
            </a:r>
            <a:endParaRPr lang="en-US" sz="2800" dirty="0">
              <a:solidFill>
                <a:srgbClr val="0F3340"/>
              </a:solidFill>
              <a:latin typeface="Roboto Medium" panose="02000000000000000000" pitchFamily="2" charset="0"/>
              <a:ea typeface="Roboto Medium" panose="02000000000000000000" pitchFamily="2" charset="0"/>
            </a:endParaRPr>
          </a:p>
        </p:txBody>
      </p:sp>
      <p:sp>
        <p:nvSpPr>
          <p:cNvPr id="10" name="Rectangle 9"/>
          <p:cNvSpPr/>
          <p:nvPr/>
        </p:nvSpPr>
        <p:spPr>
          <a:xfrm>
            <a:off x="8136468" y="4579058"/>
            <a:ext cx="1803400" cy="541020"/>
          </a:xfrm>
          <a:prstGeom prst="rect">
            <a:avLst/>
          </a:prstGeom>
          <a:solidFill>
            <a:schemeClr val="accent1">
              <a:lumMod val="40000"/>
              <a:lumOff val="6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F3340"/>
                </a:solidFill>
                <a:latin typeface="Roboto Medium" panose="02000000000000000000" pitchFamily="2" charset="0"/>
                <a:ea typeface="Roboto Medium" panose="02000000000000000000" pitchFamily="2" charset="0"/>
              </a:rPr>
              <a:t>Sender</a:t>
            </a:r>
            <a:endParaRPr lang="en-US" sz="2800" dirty="0">
              <a:solidFill>
                <a:srgbClr val="0F3340"/>
              </a:solidFill>
              <a:latin typeface="Roboto Medium" panose="02000000000000000000" pitchFamily="2" charset="0"/>
              <a:ea typeface="Roboto Medium" panose="02000000000000000000" pitchFamily="2" charset="0"/>
            </a:endParaRPr>
          </a:p>
        </p:txBody>
      </p:sp>
      <p:sp>
        <p:nvSpPr>
          <p:cNvPr id="11" name="Rectangle 10"/>
          <p:cNvSpPr/>
          <p:nvPr/>
        </p:nvSpPr>
        <p:spPr>
          <a:xfrm>
            <a:off x="8136468" y="3885431"/>
            <a:ext cx="1803400" cy="270510"/>
          </a:xfrm>
          <a:prstGeom prst="rect">
            <a:avLst/>
          </a:prstGeom>
          <a:solidFill>
            <a:schemeClr val="accent1">
              <a:lumMod val="40000"/>
              <a:lumOff val="6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F3340"/>
                </a:solidFill>
                <a:latin typeface="Roboto Medium" panose="02000000000000000000" pitchFamily="2" charset="0"/>
                <a:ea typeface="Roboto Medium" panose="02000000000000000000" pitchFamily="2" charset="0"/>
              </a:rPr>
              <a:t>Sender</a:t>
            </a:r>
            <a:endParaRPr lang="en-US" sz="1600" dirty="0">
              <a:solidFill>
                <a:srgbClr val="0F3340"/>
              </a:solidFill>
              <a:latin typeface="Roboto Medium" panose="02000000000000000000" pitchFamily="2" charset="0"/>
              <a:ea typeface="Roboto Medium" panose="02000000000000000000" pitchFamily="2" charset="0"/>
            </a:endParaRPr>
          </a:p>
        </p:txBody>
      </p:sp>
      <p:sp>
        <p:nvSpPr>
          <p:cNvPr id="12" name="Rectangle 11"/>
          <p:cNvSpPr/>
          <p:nvPr/>
        </p:nvSpPr>
        <p:spPr>
          <a:xfrm>
            <a:off x="4631268" y="3902783"/>
            <a:ext cx="1803400" cy="270510"/>
          </a:xfrm>
          <a:prstGeom prst="rect">
            <a:avLst/>
          </a:prstGeom>
          <a:solidFill>
            <a:schemeClr val="accent1">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F3340"/>
                </a:solidFill>
                <a:latin typeface="Roboto Medium" panose="02000000000000000000" pitchFamily="2" charset="0"/>
                <a:ea typeface="Roboto Medium" panose="02000000000000000000" pitchFamily="2" charset="0"/>
              </a:rPr>
              <a:t>Receiver</a:t>
            </a:r>
            <a:endParaRPr lang="en-US" sz="1600" dirty="0">
              <a:solidFill>
                <a:srgbClr val="0F3340"/>
              </a:solidFill>
              <a:latin typeface="Roboto Medium" panose="02000000000000000000" pitchFamily="2" charset="0"/>
              <a:ea typeface="Roboto Medium" panose="02000000000000000000" pitchFamily="2" charset="0"/>
            </a:endParaRPr>
          </a:p>
        </p:txBody>
      </p:sp>
      <p:sp>
        <p:nvSpPr>
          <p:cNvPr id="14" name="TextBox 13"/>
          <p:cNvSpPr txBox="1"/>
          <p:nvPr/>
        </p:nvSpPr>
        <p:spPr>
          <a:xfrm>
            <a:off x="3085888" y="4589728"/>
            <a:ext cx="1779654" cy="523220"/>
          </a:xfrm>
          <a:prstGeom prst="rect">
            <a:avLst/>
          </a:prstGeom>
          <a:solidFill>
            <a:schemeClr val="bg1">
              <a:lumMod val="95000"/>
              <a:alpha val="56000"/>
            </a:schemeClr>
          </a:solidFill>
        </p:spPr>
        <p:txBody>
          <a:bodyPr wrap="none" rtlCol="0">
            <a:spAutoFit/>
          </a:bodyPr>
          <a:lstStyle/>
          <a:p>
            <a:pPr algn="ctr"/>
            <a:r>
              <a:rPr lang="en-US" sz="1400" dirty="0" smtClean="0">
                <a:latin typeface="Roboto Condensed" panose="02000000000000000000" pitchFamily="2" charset="0"/>
                <a:ea typeface="Roboto Condensed" panose="02000000000000000000" pitchFamily="2" charset="0"/>
              </a:rPr>
              <a:t>B18471BO-0EB2-4351-</a:t>
            </a:r>
          </a:p>
          <a:p>
            <a:pPr algn="ctr"/>
            <a:r>
              <a:rPr lang="en-US" sz="1400" dirty="0" smtClean="0">
                <a:latin typeface="Roboto Condensed" panose="02000000000000000000" pitchFamily="2" charset="0"/>
                <a:ea typeface="Roboto Condensed" panose="02000000000000000000" pitchFamily="2" charset="0"/>
              </a:rPr>
              <a:t>8349-3DA56F91B225A</a:t>
            </a:r>
            <a:endParaRPr lang="en-US" sz="1400" dirty="0">
              <a:latin typeface="Roboto Condensed" panose="02000000000000000000" pitchFamily="2" charset="0"/>
              <a:ea typeface="Roboto Condensed" panose="02000000000000000000" pitchFamily="2" charset="0"/>
            </a:endParaRPr>
          </a:p>
        </p:txBody>
      </p:sp>
      <p:sp>
        <p:nvSpPr>
          <p:cNvPr id="15" name="TextBox 14"/>
          <p:cNvSpPr txBox="1"/>
          <p:nvPr/>
        </p:nvSpPr>
        <p:spPr>
          <a:xfrm>
            <a:off x="3030757" y="3330558"/>
            <a:ext cx="1760418" cy="523220"/>
          </a:xfrm>
          <a:prstGeom prst="rect">
            <a:avLst/>
          </a:prstGeom>
          <a:solidFill>
            <a:schemeClr val="bg1">
              <a:lumMod val="95000"/>
              <a:alpha val="56000"/>
            </a:schemeClr>
          </a:solidFill>
        </p:spPr>
        <p:txBody>
          <a:bodyPr wrap="none" rtlCol="0">
            <a:spAutoFit/>
          </a:bodyPr>
          <a:lstStyle/>
          <a:p>
            <a:pPr algn="ctr"/>
            <a:r>
              <a:rPr lang="en-US" sz="1400" dirty="0" smtClean="0">
                <a:latin typeface="Roboto Condensed" panose="02000000000000000000" pitchFamily="2" charset="0"/>
                <a:ea typeface="Roboto Condensed" panose="02000000000000000000" pitchFamily="2" charset="0"/>
              </a:rPr>
              <a:t>0D38A030-8563-4079-</a:t>
            </a:r>
          </a:p>
          <a:p>
            <a:pPr algn="ctr"/>
            <a:r>
              <a:rPr lang="en-US" sz="1400" dirty="0" smtClean="0">
                <a:latin typeface="Roboto Condensed" panose="02000000000000000000" pitchFamily="2" charset="0"/>
                <a:ea typeface="Roboto Condensed" panose="02000000000000000000" pitchFamily="2" charset="0"/>
              </a:rPr>
              <a:t>9A2B-6FC20B8486E8</a:t>
            </a:r>
            <a:endParaRPr lang="en-US" sz="1400" dirty="0">
              <a:latin typeface="Roboto Condensed" panose="02000000000000000000" pitchFamily="2" charset="0"/>
              <a:ea typeface="Roboto Condensed" panose="02000000000000000000" pitchFamily="2" charset="0"/>
            </a:endParaRPr>
          </a:p>
        </p:txBody>
      </p:sp>
      <p:sp>
        <p:nvSpPr>
          <p:cNvPr id="16" name="TextBox 15"/>
          <p:cNvSpPr txBox="1"/>
          <p:nvPr/>
        </p:nvSpPr>
        <p:spPr>
          <a:xfrm>
            <a:off x="5056669" y="2605137"/>
            <a:ext cx="1800493" cy="523220"/>
          </a:xfrm>
          <a:prstGeom prst="rect">
            <a:avLst/>
          </a:prstGeom>
          <a:solidFill>
            <a:schemeClr val="bg1">
              <a:lumMod val="95000"/>
              <a:alpha val="56000"/>
            </a:schemeClr>
          </a:solidFill>
        </p:spPr>
        <p:txBody>
          <a:bodyPr wrap="none" rtlCol="0">
            <a:spAutoFit/>
          </a:bodyPr>
          <a:lstStyle/>
          <a:p>
            <a:pPr algn="ctr"/>
            <a:r>
              <a:rPr lang="en-US" sz="1400" dirty="0" smtClean="0">
                <a:latin typeface="Roboto Condensed" panose="02000000000000000000" pitchFamily="2" charset="0"/>
                <a:ea typeface="Roboto Condensed" panose="02000000000000000000" pitchFamily="2" charset="0"/>
              </a:rPr>
              <a:t>C1EBC658-F5D5-4CFB-</a:t>
            </a:r>
          </a:p>
          <a:p>
            <a:pPr algn="ctr"/>
            <a:r>
              <a:rPr lang="en-US" sz="1400" dirty="0" smtClean="0">
                <a:latin typeface="Roboto Condensed" panose="02000000000000000000" pitchFamily="2" charset="0"/>
                <a:ea typeface="Roboto Condensed" panose="02000000000000000000" pitchFamily="2" charset="0"/>
              </a:rPr>
              <a:t>9ABB-55566AF4E1A6</a:t>
            </a:r>
            <a:endParaRPr lang="en-US" sz="1400" dirty="0">
              <a:latin typeface="Roboto Condensed" panose="02000000000000000000" pitchFamily="2" charset="0"/>
              <a:ea typeface="Roboto Condensed" panose="02000000000000000000" pitchFamily="2" charset="0"/>
            </a:endParaRPr>
          </a:p>
        </p:txBody>
      </p:sp>
      <p:sp>
        <p:nvSpPr>
          <p:cNvPr id="17" name="TextBox 16"/>
          <p:cNvSpPr txBox="1"/>
          <p:nvPr/>
        </p:nvSpPr>
        <p:spPr>
          <a:xfrm>
            <a:off x="6371673" y="5029574"/>
            <a:ext cx="1887055" cy="523220"/>
          </a:xfrm>
          <a:prstGeom prst="rect">
            <a:avLst/>
          </a:prstGeom>
          <a:solidFill>
            <a:schemeClr val="bg1">
              <a:lumMod val="95000"/>
              <a:alpha val="56000"/>
            </a:schemeClr>
          </a:solidFill>
        </p:spPr>
        <p:txBody>
          <a:bodyPr wrap="none" rtlCol="0">
            <a:spAutoFit/>
          </a:bodyPr>
          <a:lstStyle/>
          <a:p>
            <a:pPr algn="ctr"/>
            <a:r>
              <a:rPr lang="en-US" sz="1400" dirty="0" smtClean="0">
                <a:latin typeface="Roboto Condensed" panose="02000000000000000000" pitchFamily="2" charset="0"/>
                <a:ea typeface="Roboto Condensed" panose="02000000000000000000" pitchFamily="2" charset="0"/>
              </a:rPr>
              <a:t>B1847AC5O-0EB2-4351-</a:t>
            </a:r>
          </a:p>
          <a:p>
            <a:pPr algn="ctr"/>
            <a:r>
              <a:rPr lang="en-US" sz="1400" dirty="0" smtClean="0">
                <a:latin typeface="Roboto Condensed" panose="02000000000000000000" pitchFamily="2" charset="0"/>
                <a:ea typeface="Roboto Condensed" panose="02000000000000000000" pitchFamily="2" charset="0"/>
              </a:rPr>
              <a:t>8349-3DA5391B225A</a:t>
            </a:r>
            <a:endParaRPr lang="en-US" sz="1400" dirty="0">
              <a:latin typeface="Roboto Condensed" panose="02000000000000000000" pitchFamily="2" charset="0"/>
              <a:ea typeface="Roboto Condensed" panose="02000000000000000000" pitchFamily="2" charset="0"/>
            </a:endParaRPr>
          </a:p>
        </p:txBody>
      </p:sp>
      <p:sp>
        <p:nvSpPr>
          <p:cNvPr id="18" name="TextBox 17"/>
          <p:cNvSpPr txBox="1"/>
          <p:nvPr/>
        </p:nvSpPr>
        <p:spPr>
          <a:xfrm>
            <a:off x="518160" y="6375634"/>
            <a:ext cx="5676554" cy="424732"/>
          </a:xfrm>
          <a:prstGeom prst="rect">
            <a:avLst/>
          </a:prstGeom>
          <a:noFill/>
        </p:spPr>
        <p:txBody>
          <a:bodyPr wrap="none" rtlCol="0">
            <a:spAutoFit/>
          </a:bodyPr>
          <a:lstStyle/>
          <a:p>
            <a:r>
              <a:rPr lang="en-US" dirty="0" smtClean="0">
                <a:latin typeface="Roboto" panose="02000000000000000000" pitchFamily="2" charset="0"/>
                <a:ea typeface="Roboto" panose="02000000000000000000" pitchFamily="2" charset="0"/>
              </a:rPr>
              <a:t>Not all of the resource addresses are shown.</a:t>
            </a:r>
            <a:endParaRPr lang="en-US" dirty="0">
              <a:latin typeface="Roboto" panose="02000000000000000000" pitchFamily="2" charset="0"/>
              <a:ea typeface="Roboto" panose="02000000000000000000" pitchFamily="2" charset="0"/>
            </a:endParaRPr>
          </a:p>
        </p:txBody>
      </p:sp>
    </p:spTree>
    <p:custDataLst>
      <p:tags r:id="rId1"/>
    </p:custDataLst>
    <p:extLst>
      <p:ext uri="{BB962C8B-B14F-4D97-AF65-F5344CB8AC3E}">
        <p14:creationId xmlns:p14="http://schemas.microsoft.com/office/powerpoint/2010/main" val="255310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6" grpId="0" animBg="1"/>
      <p:bldP spid="7" grpId="0" animBg="1"/>
      <p:bldP spid="8" grpId="0" animBg="1"/>
      <p:bldP spid="9" grpId="0" animBg="1"/>
      <p:bldP spid="10" grpId="0" animBg="1"/>
      <p:bldP spid="11" grpId="0" animBg="1"/>
      <p:bldP spid="12" grpId="0" animBg="1"/>
      <p:bldP spid="14" grpId="0" animBg="1"/>
      <p:bldP spid="15" grpId="0" animBg="1"/>
      <p:bldP spid="16" grpId="0" animBg="1"/>
      <p:bldP spid="17" grpId="0"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ight Arrow 25"/>
          <p:cNvSpPr/>
          <p:nvPr/>
        </p:nvSpPr>
        <p:spPr>
          <a:xfrm>
            <a:off x="6674910" y="4425038"/>
            <a:ext cx="3153889" cy="818769"/>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0"/>
                <a:solidFill>
                  <a:schemeClr val="tx1"/>
                </a:solidFill>
                <a:effectLst>
                  <a:outerShdw blurRad="38100" dist="19050" dir="2700000" algn="tl" rotWithShape="0">
                    <a:schemeClr val="dk1">
                      <a:alpha val="40000"/>
                    </a:schemeClr>
                  </a:outerShdw>
                </a:effectLst>
                <a:latin typeface="Roboto Black" panose="02000000000000000000" pitchFamily="2" charset="0"/>
                <a:ea typeface="Roboto Black" panose="02000000000000000000" pitchFamily="2" charset="0"/>
              </a:rPr>
              <a:t>Flow</a:t>
            </a:r>
            <a:endParaRPr lang="en-US" sz="2800" dirty="0">
              <a:ln w="0"/>
              <a:solidFill>
                <a:schemeClr val="tx1"/>
              </a:solidFill>
              <a:effectLst>
                <a:outerShdw blurRad="38100" dist="19050" dir="2700000" algn="tl" rotWithShape="0">
                  <a:schemeClr val="dk1">
                    <a:alpha val="40000"/>
                  </a:schemeClr>
                </a:outerShdw>
              </a:effectLst>
              <a:latin typeface="Roboto Black" panose="02000000000000000000" pitchFamily="2" charset="0"/>
              <a:ea typeface="Roboto Black" panose="02000000000000000000" pitchFamily="2" charset="0"/>
            </a:endParaRPr>
          </a:p>
        </p:txBody>
      </p:sp>
      <p:sp>
        <p:nvSpPr>
          <p:cNvPr id="2" name="Title 1"/>
          <p:cNvSpPr>
            <a:spLocks noGrp="1"/>
          </p:cNvSpPr>
          <p:nvPr>
            <p:ph type="title"/>
          </p:nvPr>
        </p:nvSpPr>
        <p:spPr/>
        <p:txBody>
          <a:bodyPr/>
          <a:lstStyle/>
          <a:p>
            <a:r>
              <a:rPr lang="en-US" dirty="0" smtClean="0">
                <a:latin typeface="Roboto" panose="02000000000000000000" pitchFamily="2" charset="0"/>
                <a:ea typeface="Roboto" panose="02000000000000000000" pitchFamily="2" charset="0"/>
              </a:rPr>
              <a:t>Definitions</a:t>
            </a:r>
            <a:endParaRPr lang="en-US" dirty="0">
              <a:latin typeface="Roboto" panose="02000000000000000000" pitchFamily="2" charset="0"/>
              <a:ea typeface="Roboto" panose="02000000000000000000" pitchFamily="2" charset="0"/>
            </a:endParaRPr>
          </a:p>
        </p:txBody>
      </p:sp>
      <p:sp>
        <p:nvSpPr>
          <p:cNvPr id="3" name="Slide Number Placeholder 2"/>
          <p:cNvSpPr>
            <a:spLocks noGrp="1"/>
          </p:cNvSpPr>
          <p:nvPr>
            <p:ph type="sldNum" sz="quarter" idx="11"/>
          </p:nvPr>
        </p:nvSpPr>
        <p:spPr/>
        <p:txBody>
          <a:bodyPr/>
          <a:lstStyle/>
          <a:p>
            <a:fld id="{4B73C415-D670-4716-A5EC-CC4D52CA2BAC}" type="slidenum">
              <a:rPr lang="en-US" noProof="0" smtClean="0"/>
              <a:pPr/>
              <a:t>7</a:t>
            </a:fld>
            <a:endParaRPr lang="en-US" noProof="0" dirty="0"/>
          </a:p>
        </p:txBody>
      </p:sp>
      <p:sp>
        <p:nvSpPr>
          <p:cNvPr id="4" name="Text Placeholder 3"/>
          <p:cNvSpPr>
            <a:spLocks noGrp="1"/>
          </p:cNvSpPr>
          <p:nvPr>
            <p:ph type="body" sz="quarter" idx="32"/>
          </p:nvPr>
        </p:nvSpPr>
        <p:spPr/>
        <p:txBody>
          <a:bodyPr/>
          <a:lstStyle/>
          <a:p>
            <a:r>
              <a:rPr lang="en-US" dirty="0">
                <a:latin typeface="Roboto" panose="02000000000000000000" pitchFamily="2" charset="0"/>
                <a:ea typeface="Roboto" panose="02000000000000000000" pitchFamily="2" charset="0"/>
              </a:rPr>
              <a:t>NMOS Model and Terminology</a:t>
            </a:r>
          </a:p>
        </p:txBody>
      </p:sp>
      <p:grpSp>
        <p:nvGrpSpPr>
          <p:cNvPr id="19" name="Group 18"/>
          <p:cNvGrpSpPr/>
          <p:nvPr/>
        </p:nvGrpSpPr>
        <p:grpSpPr>
          <a:xfrm>
            <a:off x="4255559" y="2514600"/>
            <a:ext cx="6119283" cy="3200400"/>
            <a:chOff x="4255559" y="2514600"/>
            <a:chExt cx="6119283" cy="3200400"/>
          </a:xfrm>
        </p:grpSpPr>
        <p:sp>
          <p:nvSpPr>
            <p:cNvPr id="13" name="Rectangle 12"/>
            <p:cNvSpPr/>
            <p:nvPr/>
          </p:nvSpPr>
          <p:spPr>
            <a:xfrm>
              <a:off x="4255559" y="2514600"/>
              <a:ext cx="6119283" cy="3200400"/>
            </a:xfrm>
            <a:prstGeom prst="rect">
              <a:avLst/>
            </a:prstGeom>
            <a:solidFill>
              <a:schemeClr val="accent3">
                <a:lumMod val="60000"/>
                <a:lumOff val="4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smtClean="0">
                  <a:solidFill>
                    <a:srgbClr val="0F3340"/>
                  </a:solidFill>
                  <a:latin typeface="Roboto Medium" panose="02000000000000000000" pitchFamily="2" charset="0"/>
                  <a:ea typeface="Roboto Medium" panose="02000000000000000000" pitchFamily="2" charset="0"/>
                </a:rPr>
                <a:t>Node</a:t>
              </a:r>
              <a:endParaRPr lang="en-US" sz="3600" dirty="0">
                <a:solidFill>
                  <a:srgbClr val="0F3340"/>
                </a:solidFill>
                <a:latin typeface="Roboto Medium" panose="02000000000000000000" pitchFamily="2" charset="0"/>
                <a:ea typeface="Roboto Medium" panose="02000000000000000000" pitchFamily="2" charset="0"/>
              </a:endParaRPr>
            </a:p>
          </p:txBody>
        </p:sp>
        <p:sp>
          <p:nvSpPr>
            <p:cNvPr id="5" name="Rectangle 4"/>
            <p:cNvSpPr/>
            <p:nvPr/>
          </p:nvSpPr>
          <p:spPr>
            <a:xfrm>
              <a:off x="4495801" y="3251908"/>
              <a:ext cx="5638800" cy="1082040"/>
            </a:xfrm>
            <a:prstGeom prst="rect">
              <a:avLst/>
            </a:prstGeom>
            <a:solidFill>
              <a:schemeClr val="accent3">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F3340"/>
                  </a:solidFill>
                  <a:latin typeface="Roboto Medium" panose="02000000000000000000" pitchFamily="2" charset="0"/>
                  <a:ea typeface="Roboto Medium" panose="02000000000000000000" pitchFamily="2" charset="0"/>
                </a:rPr>
                <a:t>Device</a:t>
              </a:r>
              <a:endParaRPr lang="en-US" sz="3600" dirty="0">
                <a:solidFill>
                  <a:srgbClr val="0F3340"/>
                </a:solidFill>
                <a:latin typeface="Roboto Medium" panose="02000000000000000000" pitchFamily="2" charset="0"/>
                <a:ea typeface="Roboto Medium" panose="02000000000000000000" pitchFamily="2" charset="0"/>
              </a:endParaRPr>
            </a:p>
          </p:txBody>
        </p:sp>
        <p:sp>
          <p:nvSpPr>
            <p:cNvPr id="6" name="Rectangle 5"/>
            <p:cNvSpPr/>
            <p:nvPr/>
          </p:nvSpPr>
          <p:spPr>
            <a:xfrm>
              <a:off x="4631268" y="3446218"/>
              <a:ext cx="1803400" cy="270510"/>
            </a:xfrm>
            <a:prstGeom prst="rect">
              <a:avLst/>
            </a:prstGeom>
            <a:solidFill>
              <a:schemeClr val="accent1">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F3340"/>
                  </a:solidFill>
                  <a:latin typeface="Roboto Medium" panose="02000000000000000000" pitchFamily="2" charset="0"/>
                  <a:ea typeface="Roboto Medium" panose="02000000000000000000" pitchFamily="2" charset="0"/>
                </a:rPr>
                <a:t>Receiver</a:t>
              </a:r>
              <a:endParaRPr lang="en-US" sz="1600" dirty="0">
                <a:solidFill>
                  <a:srgbClr val="0F3340"/>
                </a:solidFill>
                <a:latin typeface="Roboto Medium" panose="02000000000000000000" pitchFamily="2" charset="0"/>
                <a:ea typeface="Roboto Medium" panose="02000000000000000000" pitchFamily="2" charset="0"/>
              </a:endParaRPr>
            </a:p>
          </p:txBody>
        </p:sp>
        <p:sp>
          <p:nvSpPr>
            <p:cNvPr id="7" name="Rectangle 6"/>
            <p:cNvSpPr/>
            <p:nvPr/>
          </p:nvSpPr>
          <p:spPr>
            <a:xfrm>
              <a:off x="8136468" y="3446218"/>
              <a:ext cx="1803400" cy="270510"/>
            </a:xfrm>
            <a:prstGeom prst="rect">
              <a:avLst/>
            </a:prstGeom>
            <a:solidFill>
              <a:schemeClr val="accent1">
                <a:lumMod val="40000"/>
                <a:lumOff val="6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F3340"/>
                  </a:solidFill>
                  <a:latin typeface="Roboto Medium" panose="02000000000000000000" pitchFamily="2" charset="0"/>
                  <a:ea typeface="Roboto Medium" panose="02000000000000000000" pitchFamily="2" charset="0"/>
                </a:rPr>
                <a:t>Sender</a:t>
              </a:r>
              <a:endParaRPr lang="en-US" sz="1600" dirty="0">
                <a:solidFill>
                  <a:srgbClr val="0F3340"/>
                </a:solidFill>
                <a:latin typeface="Roboto Medium" panose="02000000000000000000" pitchFamily="2" charset="0"/>
                <a:ea typeface="Roboto Medium" panose="02000000000000000000" pitchFamily="2" charset="0"/>
              </a:endParaRPr>
            </a:p>
          </p:txBody>
        </p:sp>
        <p:sp>
          <p:nvSpPr>
            <p:cNvPr id="8" name="Rectangle 7"/>
            <p:cNvSpPr/>
            <p:nvPr/>
          </p:nvSpPr>
          <p:spPr>
            <a:xfrm>
              <a:off x="4495801" y="4308548"/>
              <a:ext cx="5638800" cy="1082040"/>
            </a:xfrm>
            <a:prstGeom prst="rect">
              <a:avLst/>
            </a:prstGeom>
            <a:solidFill>
              <a:schemeClr val="accent3">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F3340"/>
                  </a:solidFill>
                  <a:latin typeface="Roboto Medium" panose="02000000000000000000" pitchFamily="2" charset="0"/>
                  <a:ea typeface="Roboto Medium" panose="02000000000000000000" pitchFamily="2" charset="0"/>
                </a:rPr>
                <a:t>Device</a:t>
              </a:r>
              <a:endParaRPr lang="en-US" sz="3600" dirty="0">
                <a:solidFill>
                  <a:srgbClr val="0F3340"/>
                </a:solidFill>
                <a:latin typeface="Roboto Medium" panose="02000000000000000000" pitchFamily="2" charset="0"/>
                <a:ea typeface="Roboto Medium" panose="02000000000000000000" pitchFamily="2" charset="0"/>
              </a:endParaRPr>
            </a:p>
          </p:txBody>
        </p:sp>
        <p:sp>
          <p:nvSpPr>
            <p:cNvPr id="9" name="Rectangle 8"/>
            <p:cNvSpPr/>
            <p:nvPr/>
          </p:nvSpPr>
          <p:spPr>
            <a:xfrm>
              <a:off x="4631268" y="4579058"/>
              <a:ext cx="1803400" cy="541020"/>
            </a:xfrm>
            <a:prstGeom prst="rect">
              <a:avLst/>
            </a:prstGeom>
            <a:solidFill>
              <a:schemeClr val="accent1">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F3340"/>
                  </a:solidFill>
                  <a:latin typeface="Roboto Medium" panose="02000000000000000000" pitchFamily="2" charset="0"/>
                  <a:ea typeface="Roboto Medium" panose="02000000000000000000" pitchFamily="2" charset="0"/>
                </a:rPr>
                <a:t>Receiver</a:t>
              </a:r>
              <a:endParaRPr lang="en-US" sz="2800" dirty="0">
                <a:solidFill>
                  <a:srgbClr val="0F3340"/>
                </a:solidFill>
                <a:latin typeface="Roboto Medium" panose="02000000000000000000" pitchFamily="2" charset="0"/>
                <a:ea typeface="Roboto Medium" panose="02000000000000000000" pitchFamily="2" charset="0"/>
              </a:endParaRPr>
            </a:p>
          </p:txBody>
        </p:sp>
        <p:sp>
          <p:nvSpPr>
            <p:cNvPr id="10" name="Rectangle 9"/>
            <p:cNvSpPr/>
            <p:nvPr/>
          </p:nvSpPr>
          <p:spPr>
            <a:xfrm>
              <a:off x="8136468" y="4579058"/>
              <a:ext cx="1803400" cy="541020"/>
            </a:xfrm>
            <a:prstGeom prst="rect">
              <a:avLst/>
            </a:prstGeom>
            <a:solidFill>
              <a:schemeClr val="accent1">
                <a:lumMod val="40000"/>
                <a:lumOff val="6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F3340"/>
                  </a:solidFill>
                  <a:latin typeface="Roboto Medium" panose="02000000000000000000" pitchFamily="2" charset="0"/>
                  <a:ea typeface="Roboto Medium" panose="02000000000000000000" pitchFamily="2" charset="0"/>
                </a:rPr>
                <a:t>Sender</a:t>
              </a:r>
              <a:endParaRPr lang="en-US" sz="2800" dirty="0">
                <a:solidFill>
                  <a:srgbClr val="0F3340"/>
                </a:solidFill>
                <a:latin typeface="Roboto Medium" panose="02000000000000000000" pitchFamily="2" charset="0"/>
                <a:ea typeface="Roboto Medium" panose="02000000000000000000" pitchFamily="2" charset="0"/>
              </a:endParaRPr>
            </a:p>
          </p:txBody>
        </p:sp>
        <p:sp>
          <p:nvSpPr>
            <p:cNvPr id="11" name="Rectangle 10"/>
            <p:cNvSpPr/>
            <p:nvPr/>
          </p:nvSpPr>
          <p:spPr>
            <a:xfrm>
              <a:off x="8136468" y="3885431"/>
              <a:ext cx="1803400" cy="270510"/>
            </a:xfrm>
            <a:prstGeom prst="rect">
              <a:avLst/>
            </a:prstGeom>
            <a:solidFill>
              <a:schemeClr val="accent1">
                <a:lumMod val="40000"/>
                <a:lumOff val="6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F3340"/>
                  </a:solidFill>
                  <a:latin typeface="Roboto Medium" panose="02000000000000000000" pitchFamily="2" charset="0"/>
                  <a:ea typeface="Roboto Medium" panose="02000000000000000000" pitchFamily="2" charset="0"/>
                </a:rPr>
                <a:t>Sender</a:t>
              </a:r>
              <a:endParaRPr lang="en-US" sz="1600" dirty="0">
                <a:solidFill>
                  <a:srgbClr val="0F3340"/>
                </a:solidFill>
                <a:latin typeface="Roboto Medium" panose="02000000000000000000" pitchFamily="2" charset="0"/>
                <a:ea typeface="Roboto Medium" panose="02000000000000000000" pitchFamily="2" charset="0"/>
              </a:endParaRPr>
            </a:p>
          </p:txBody>
        </p:sp>
        <p:sp>
          <p:nvSpPr>
            <p:cNvPr id="12" name="Rectangle 11"/>
            <p:cNvSpPr/>
            <p:nvPr/>
          </p:nvSpPr>
          <p:spPr>
            <a:xfrm>
              <a:off x="4631268" y="3902783"/>
              <a:ext cx="1803400" cy="270510"/>
            </a:xfrm>
            <a:prstGeom prst="rect">
              <a:avLst/>
            </a:prstGeom>
            <a:solidFill>
              <a:schemeClr val="accent1">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F3340"/>
                  </a:solidFill>
                  <a:latin typeface="Roboto Medium" panose="02000000000000000000" pitchFamily="2" charset="0"/>
                  <a:ea typeface="Roboto Medium" panose="02000000000000000000" pitchFamily="2" charset="0"/>
                </a:rPr>
                <a:t>Receiver</a:t>
              </a:r>
              <a:endParaRPr lang="en-US" sz="1600" dirty="0">
                <a:solidFill>
                  <a:srgbClr val="0F3340"/>
                </a:solidFill>
                <a:latin typeface="Roboto Medium" panose="02000000000000000000" pitchFamily="2" charset="0"/>
                <a:ea typeface="Roboto Medium" panose="02000000000000000000" pitchFamily="2" charset="0"/>
              </a:endParaRPr>
            </a:p>
          </p:txBody>
        </p:sp>
      </p:grpSp>
      <p:sp>
        <p:nvSpPr>
          <p:cNvPr id="17" name="TextBox 16"/>
          <p:cNvSpPr txBox="1"/>
          <p:nvPr/>
        </p:nvSpPr>
        <p:spPr>
          <a:xfrm>
            <a:off x="7358481" y="5158304"/>
            <a:ext cx="1797287" cy="523220"/>
          </a:xfrm>
          <a:prstGeom prst="rect">
            <a:avLst/>
          </a:prstGeom>
          <a:solidFill>
            <a:schemeClr val="bg1">
              <a:lumMod val="95000"/>
              <a:alpha val="56000"/>
            </a:schemeClr>
          </a:solidFill>
        </p:spPr>
        <p:txBody>
          <a:bodyPr wrap="none" rtlCol="0">
            <a:spAutoFit/>
          </a:bodyPr>
          <a:lstStyle/>
          <a:p>
            <a:pPr algn="ctr"/>
            <a:r>
              <a:rPr lang="en-US" sz="1400" dirty="0" smtClean="0">
                <a:latin typeface="Roboto Condensed" panose="02000000000000000000" pitchFamily="2" charset="0"/>
                <a:ea typeface="Roboto Condensed" panose="02000000000000000000" pitchFamily="2" charset="0"/>
              </a:rPr>
              <a:t>8DADB8F3-6073-4D64-</a:t>
            </a:r>
          </a:p>
          <a:p>
            <a:pPr algn="ctr"/>
            <a:r>
              <a:rPr lang="en-US" sz="1400" dirty="0" smtClean="0">
                <a:latin typeface="Roboto Condensed" panose="02000000000000000000" pitchFamily="2" charset="0"/>
                <a:ea typeface="Roboto Condensed" panose="02000000000000000000" pitchFamily="2" charset="0"/>
              </a:rPr>
              <a:t>8E36-F3E71E62344B</a:t>
            </a:r>
            <a:endParaRPr lang="en-US" sz="1400" dirty="0">
              <a:latin typeface="Roboto Condensed" panose="02000000000000000000" pitchFamily="2" charset="0"/>
              <a:ea typeface="Roboto Condensed" panose="02000000000000000000" pitchFamily="2" charset="0"/>
            </a:endParaRPr>
          </a:p>
        </p:txBody>
      </p:sp>
      <p:sp>
        <p:nvSpPr>
          <p:cNvPr id="18" name="TextBox 17"/>
          <p:cNvSpPr txBox="1"/>
          <p:nvPr/>
        </p:nvSpPr>
        <p:spPr>
          <a:xfrm>
            <a:off x="518160" y="6375634"/>
            <a:ext cx="5676554" cy="424732"/>
          </a:xfrm>
          <a:prstGeom prst="rect">
            <a:avLst/>
          </a:prstGeom>
          <a:noFill/>
        </p:spPr>
        <p:txBody>
          <a:bodyPr wrap="none" rtlCol="0">
            <a:spAutoFit/>
          </a:bodyPr>
          <a:lstStyle/>
          <a:p>
            <a:r>
              <a:rPr lang="en-US" dirty="0" smtClean="0">
                <a:latin typeface="Roboto" panose="02000000000000000000" pitchFamily="2" charset="0"/>
                <a:ea typeface="Roboto" panose="02000000000000000000" pitchFamily="2" charset="0"/>
              </a:rPr>
              <a:t>Not all of the resource addresses are shown.</a:t>
            </a:r>
            <a:endParaRPr lang="en-US" dirty="0">
              <a:latin typeface="Roboto" panose="02000000000000000000" pitchFamily="2" charset="0"/>
              <a:ea typeface="Roboto" panose="02000000000000000000" pitchFamily="2" charset="0"/>
            </a:endParaRPr>
          </a:p>
        </p:txBody>
      </p:sp>
      <p:grpSp>
        <p:nvGrpSpPr>
          <p:cNvPr id="25" name="Group 24"/>
          <p:cNvGrpSpPr/>
          <p:nvPr/>
        </p:nvGrpSpPr>
        <p:grpSpPr>
          <a:xfrm>
            <a:off x="9828799" y="3562725"/>
            <a:ext cx="4015204" cy="2154586"/>
            <a:chOff x="9828799" y="3562725"/>
            <a:chExt cx="4015204" cy="2154586"/>
          </a:xfrm>
        </p:grpSpPr>
        <p:sp>
          <p:nvSpPr>
            <p:cNvPr id="20" name="Rectangle 19"/>
            <p:cNvSpPr/>
            <p:nvPr/>
          </p:nvSpPr>
          <p:spPr>
            <a:xfrm>
              <a:off x="9828799" y="3562725"/>
              <a:ext cx="4015204" cy="2154586"/>
            </a:xfrm>
            <a:prstGeom prst="rect">
              <a:avLst/>
            </a:prstGeom>
            <a:solidFill>
              <a:schemeClr val="accent3">
                <a:lumMod val="60000"/>
                <a:lumOff val="4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smtClean="0">
                  <a:solidFill>
                    <a:srgbClr val="0F3340"/>
                  </a:solidFill>
                  <a:latin typeface="Roboto Medium" panose="02000000000000000000" pitchFamily="2" charset="0"/>
                  <a:ea typeface="Roboto Medium" panose="02000000000000000000" pitchFamily="2" charset="0"/>
                </a:rPr>
                <a:t>Node</a:t>
              </a:r>
              <a:endParaRPr lang="en-US" sz="3600" dirty="0">
                <a:solidFill>
                  <a:srgbClr val="0F3340"/>
                </a:solidFill>
                <a:latin typeface="Roboto Medium" panose="02000000000000000000" pitchFamily="2" charset="0"/>
                <a:ea typeface="Roboto Medium" panose="02000000000000000000" pitchFamily="2" charset="0"/>
              </a:endParaRPr>
            </a:p>
          </p:txBody>
        </p:sp>
        <p:sp>
          <p:nvSpPr>
            <p:cNvPr id="21" name="Rectangle 20"/>
            <p:cNvSpPr/>
            <p:nvPr/>
          </p:nvSpPr>
          <p:spPr>
            <a:xfrm>
              <a:off x="9954737" y="4310859"/>
              <a:ext cx="3699932" cy="1082040"/>
            </a:xfrm>
            <a:prstGeom prst="rect">
              <a:avLst/>
            </a:prstGeom>
            <a:solidFill>
              <a:schemeClr val="accent3">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600" dirty="0" smtClean="0">
                  <a:solidFill>
                    <a:srgbClr val="0F3340"/>
                  </a:solidFill>
                  <a:latin typeface="Roboto Medium" panose="02000000000000000000" pitchFamily="2" charset="0"/>
                  <a:ea typeface="Roboto Medium" panose="02000000000000000000" pitchFamily="2" charset="0"/>
                </a:rPr>
                <a:t>Device</a:t>
              </a:r>
              <a:endParaRPr lang="en-US" sz="3600" dirty="0">
                <a:solidFill>
                  <a:srgbClr val="0F3340"/>
                </a:solidFill>
                <a:latin typeface="Roboto Medium" panose="02000000000000000000" pitchFamily="2" charset="0"/>
                <a:ea typeface="Roboto Medium" panose="02000000000000000000" pitchFamily="2" charset="0"/>
              </a:endParaRPr>
            </a:p>
          </p:txBody>
        </p:sp>
        <p:sp>
          <p:nvSpPr>
            <p:cNvPr id="22" name="Rectangle 21"/>
            <p:cNvSpPr/>
            <p:nvPr/>
          </p:nvSpPr>
          <p:spPr>
            <a:xfrm>
              <a:off x="10204506" y="4581369"/>
              <a:ext cx="1563159" cy="541020"/>
            </a:xfrm>
            <a:prstGeom prst="rect">
              <a:avLst/>
            </a:prstGeom>
            <a:solidFill>
              <a:schemeClr val="accent1">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F3340"/>
                  </a:solidFill>
                  <a:latin typeface="Roboto Medium" panose="02000000000000000000" pitchFamily="2" charset="0"/>
                  <a:ea typeface="Roboto Medium" panose="02000000000000000000" pitchFamily="2" charset="0"/>
                </a:rPr>
                <a:t>Receiver</a:t>
              </a:r>
              <a:endParaRPr lang="en-US" sz="2800" dirty="0">
                <a:solidFill>
                  <a:srgbClr val="0F3340"/>
                </a:solidFill>
                <a:latin typeface="Roboto Medium" panose="02000000000000000000" pitchFamily="2" charset="0"/>
                <a:ea typeface="Roboto Medium" panose="02000000000000000000" pitchFamily="2" charset="0"/>
              </a:endParaRPr>
            </a:p>
          </p:txBody>
        </p:sp>
      </p:grpSp>
    </p:spTree>
    <p:custDataLst>
      <p:tags r:id="rId1"/>
    </p:custDataLst>
    <p:extLst>
      <p:ext uri="{BB962C8B-B14F-4D97-AF65-F5344CB8AC3E}">
        <p14:creationId xmlns:p14="http://schemas.microsoft.com/office/powerpoint/2010/main" val="137351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1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Roboto" panose="02000000000000000000" pitchFamily="2" charset="0"/>
                <a:ea typeface="Roboto" panose="02000000000000000000" pitchFamily="2" charset="0"/>
              </a:rPr>
              <a:t>Definitions</a:t>
            </a:r>
          </a:p>
        </p:txBody>
      </p:sp>
      <p:sp>
        <p:nvSpPr>
          <p:cNvPr id="3" name="Slide Number Placeholder 2"/>
          <p:cNvSpPr>
            <a:spLocks noGrp="1"/>
          </p:cNvSpPr>
          <p:nvPr>
            <p:ph type="sldNum" sz="quarter" idx="11"/>
          </p:nvPr>
        </p:nvSpPr>
        <p:spPr/>
        <p:txBody>
          <a:bodyPr/>
          <a:lstStyle/>
          <a:p>
            <a:fld id="{4B73C415-D670-4716-A5EC-CC4D52CA2BAC}" type="slidenum">
              <a:rPr lang="en-US" noProof="0" smtClean="0"/>
              <a:pPr/>
              <a:t>8</a:t>
            </a:fld>
            <a:endParaRPr lang="en-US" noProof="0" dirty="0"/>
          </a:p>
        </p:txBody>
      </p:sp>
      <p:sp>
        <p:nvSpPr>
          <p:cNvPr id="4" name="Text Placeholder 3"/>
          <p:cNvSpPr>
            <a:spLocks noGrp="1"/>
          </p:cNvSpPr>
          <p:nvPr>
            <p:ph type="body" sz="quarter" idx="32"/>
          </p:nvPr>
        </p:nvSpPr>
        <p:spPr/>
        <p:txBody>
          <a:bodyPr/>
          <a:lstStyle/>
          <a:p>
            <a:r>
              <a:rPr lang="en-US" dirty="0" smtClean="0">
                <a:latin typeface="Roboto" panose="02000000000000000000" pitchFamily="2" charset="0"/>
                <a:ea typeface="Roboto" panose="02000000000000000000" pitchFamily="2" charset="0"/>
              </a:rPr>
              <a:t>K-Frame - An Example</a:t>
            </a:r>
            <a:endParaRPr lang="en-US" dirty="0">
              <a:latin typeface="Roboto" panose="02000000000000000000" pitchFamily="2" charset="0"/>
              <a:ea typeface="Roboto" panose="02000000000000000000" pitchFamily="2" charset="0"/>
            </a:endParaRPr>
          </a:p>
        </p:txBody>
      </p:sp>
      <p:grpSp>
        <p:nvGrpSpPr>
          <p:cNvPr id="36" name="Group 35"/>
          <p:cNvGrpSpPr/>
          <p:nvPr/>
        </p:nvGrpSpPr>
        <p:grpSpPr>
          <a:xfrm>
            <a:off x="4377785" y="3226268"/>
            <a:ext cx="6168750" cy="3350335"/>
            <a:chOff x="870855" y="2524137"/>
            <a:chExt cx="6168750" cy="3350335"/>
          </a:xfrm>
        </p:grpSpPr>
        <p:sp>
          <p:nvSpPr>
            <p:cNvPr id="23" name="Rectangle 22"/>
            <p:cNvSpPr/>
            <p:nvPr/>
          </p:nvSpPr>
          <p:spPr>
            <a:xfrm>
              <a:off x="870855" y="2524137"/>
              <a:ext cx="6168750" cy="3350335"/>
            </a:xfrm>
            <a:prstGeom prst="rect">
              <a:avLst/>
            </a:prstGeom>
            <a:solidFill>
              <a:schemeClr val="accent3">
                <a:lumMod val="60000"/>
                <a:lumOff val="4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smtClean="0">
                  <a:solidFill>
                    <a:srgbClr val="0F3340"/>
                  </a:solidFill>
                  <a:latin typeface="Roboto Medium" panose="02000000000000000000" pitchFamily="2" charset="0"/>
                  <a:ea typeface="Roboto Medium" panose="02000000000000000000" pitchFamily="2" charset="0"/>
                </a:rPr>
                <a:t>IP Board #1</a:t>
              </a:r>
              <a:endParaRPr lang="en-US" sz="3600" dirty="0">
                <a:solidFill>
                  <a:srgbClr val="0F3340"/>
                </a:solidFill>
                <a:latin typeface="Roboto Medium" panose="02000000000000000000" pitchFamily="2" charset="0"/>
                <a:ea typeface="Roboto Medium" panose="02000000000000000000" pitchFamily="2" charset="0"/>
              </a:endParaRPr>
            </a:p>
          </p:txBody>
        </p:sp>
        <p:sp>
          <p:nvSpPr>
            <p:cNvPr id="24" name="Rectangle 23"/>
            <p:cNvSpPr/>
            <p:nvPr/>
          </p:nvSpPr>
          <p:spPr>
            <a:xfrm>
              <a:off x="1079384" y="3276027"/>
              <a:ext cx="5775766" cy="1082040"/>
            </a:xfrm>
            <a:prstGeom prst="rect">
              <a:avLst/>
            </a:prstGeom>
            <a:solidFill>
              <a:schemeClr val="accent3">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F3340"/>
                  </a:solidFill>
                  <a:latin typeface="Roboto Medium" panose="02000000000000000000" pitchFamily="2" charset="0"/>
                  <a:ea typeface="Roboto Medium" panose="02000000000000000000" pitchFamily="2" charset="0"/>
                </a:rPr>
                <a:t>Mixer</a:t>
              </a:r>
              <a:endParaRPr lang="en-US" sz="3600" dirty="0">
                <a:solidFill>
                  <a:srgbClr val="0F3340"/>
                </a:solidFill>
                <a:latin typeface="Roboto Medium" panose="02000000000000000000" pitchFamily="2" charset="0"/>
                <a:ea typeface="Roboto Medium" panose="02000000000000000000" pitchFamily="2" charset="0"/>
              </a:endParaRPr>
            </a:p>
          </p:txBody>
        </p:sp>
        <p:sp>
          <p:nvSpPr>
            <p:cNvPr id="27" name="Rectangle 26"/>
            <p:cNvSpPr/>
            <p:nvPr/>
          </p:nvSpPr>
          <p:spPr>
            <a:xfrm>
              <a:off x="1079384" y="4523546"/>
              <a:ext cx="5775766" cy="1082040"/>
            </a:xfrm>
            <a:prstGeom prst="rect">
              <a:avLst/>
            </a:prstGeom>
            <a:solidFill>
              <a:schemeClr val="accent3">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0F3340"/>
                  </a:solidFill>
                  <a:latin typeface="Roboto Medium" panose="02000000000000000000" pitchFamily="2" charset="0"/>
                  <a:ea typeface="Roboto Medium" panose="02000000000000000000" pitchFamily="2" charset="0"/>
                </a:rPr>
                <a:t>Keyer</a:t>
              </a:r>
              <a:endParaRPr lang="en-US" sz="3600" dirty="0">
                <a:solidFill>
                  <a:srgbClr val="0F3340"/>
                </a:solidFill>
                <a:latin typeface="Roboto Medium" panose="02000000000000000000" pitchFamily="2" charset="0"/>
                <a:ea typeface="Roboto Medium" panose="02000000000000000000" pitchFamily="2" charset="0"/>
              </a:endParaRPr>
            </a:p>
          </p:txBody>
        </p:sp>
        <p:sp>
          <p:nvSpPr>
            <p:cNvPr id="28" name="Rectangle 27"/>
            <p:cNvSpPr/>
            <p:nvPr/>
          </p:nvSpPr>
          <p:spPr>
            <a:xfrm>
              <a:off x="1275332" y="4794056"/>
              <a:ext cx="1645850" cy="541020"/>
            </a:xfrm>
            <a:prstGeom prst="rect">
              <a:avLst/>
            </a:prstGeom>
            <a:solidFill>
              <a:schemeClr val="accent1">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F3340"/>
                  </a:solidFill>
                  <a:latin typeface="Roboto Medium" panose="02000000000000000000" pitchFamily="2" charset="0"/>
                  <a:ea typeface="Roboto Medium" panose="02000000000000000000" pitchFamily="2" charset="0"/>
                </a:rPr>
                <a:t>Receiver</a:t>
              </a:r>
              <a:endParaRPr lang="en-US" sz="2800" dirty="0">
                <a:solidFill>
                  <a:srgbClr val="0F3340"/>
                </a:solidFill>
                <a:latin typeface="Roboto Medium" panose="02000000000000000000" pitchFamily="2" charset="0"/>
                <a:ea typeface="Roboto Medium" panose="02000000000000000000" pitchFamily="2" charset="0"/>
              </a:endParaRPr>
            </a:p>
          </p:txBody>
        </p:sp>
        <p:sp>
          <p:nvSpPr>
            <p:cNvPr id="29" name="Rectangle 28"/>
            <p:cNvSpPr/>
            <p:nvPr/>
          </p:nvSpPr>
          <p:spPr>
            <a:xfrm>
              <a:off x="5008671" y="4794056"/>
              <a:ext cx="1645850" cy="541020"/>
            </a:xfrm>
            <a:prstGeom prst="rect">
              <a:avLst/>
            </a:prstGeom>
            <a:solidFill>
              <a:schemeClr val="accent1">
                <a:lumMod val="40000"/>
                <a:lumOff val="6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F3340"/>
                  </a:solidFill>
                  <a:latin typeface="Roboto Medium" panose="02000000000000000000" pitchFamily="2" charset="0"/>
                  <a:ea typeface="Roboto Medium" panose="02000000000000000000" pitchFamily="2" charset="0"/>
                </a:rPr>
                <a:t>Sender</a:t>
              </a:r>
              <a:endParaRPr lang="en-US" sz="2800" dirty="0">
                <a:solidFill>
                  <a:srgbClr val="0F3340"/>
                </a:solidFill>
                <a:latin typeface="Roboto Medium" panose="02000000000000000000" pitchFamily="2" charset="0"/>
                <a:ea typeface="Roboto Medium" panose="02000000000000000000" pitchFamily="2" charset="0"/>
              </a:endParaRPr>
            </a:p>
          </p:txBody>
        </p:sp>
        <p:sp>
          <p:nvSpPr>
            <p:cNvPr id="32" name="Rectangle 31"/>
            <p:cNvSpPr/>
            <p:nvPr/>
          </p:nvSpPr>
          <p:spPr>
            <a:xfrm>
              <a:off x="1259827" y="3434150"/>
              <a:ext cx="1661355" cy="272428"/>
            </a:xfrm>
            <a:prstGeom prst="rect">
              <a:avLst/>
            </a:prstGeom>
            <a:solidFill>
              <a:schemeClr val="accent1">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F3340"/>
                  </a:solidFill>
                  <a:latin typeface="Roboto Medium" panose="02000000000000000000" pitchFamily="2" charset="0"/>
                  <a:ea typeface="Roboto Medium" panose="02000000000000000000" pitchFamily="2" charset="0"/>
                </a:rPr>
                <a:t>Receiver</a:t>
              </a:r>
              <a:endParaRPr lang="en-US" sz="1600" dirty="0">
                <a:solidFill>
                  <a:srgbClr val="0F3340"/>
                </a:solidFill>
                <a:latin typeface="Roboto Medium" panose="02000000000000000000" pitchFamily="2" charset="0"/>
                <a:ea typeface="Roboto Medium" panose="02000000000000000000" pitchFamily="2" charset="0"/>
              </a:endParaRPr>
            </a:p>
          </p:txBody>
        </p:sp>
        <p:sp>
          <p:nvSpPr>
            <p:cNvPr id="33" name="Rectangle 32"/>
            <p:cNvSpPr/>
            <p:nvPr/>
          </p:nvSpPr>
          <p:spPr>
            <a:xfrm>
              <a:off x="5008671" y="3445325"/>
              <a:ext cx="1645850" cy="281326"/>
            </a:xfrm>
            <a:prstGeom prst="rect">
              <a:avLst/>
            </a:prstGeom>
            <a:solidFill>
              <a:schemeClr val="accent1">
                <a:lumMod val="40000"/>
                <a:lumOff val="6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F3340"/>
                  </a:solidFill>
                  <a:latin typeface="Roboto Medium" panose="02000000000000000000" pitchFamily="2" charset="0"/>
                  <a:ea typeface="Roboto Medium" panose="02000000000000000000" pitchFamily="2" charset="0"/>
                </a:rPr>
                <a:t>Sender</a:t>
              </a:r>
              <a:endParaRPr lang="en-US" sz="1600" dirty="0">
                <a:solidFill>
                  <a:srgbClr val="0F3340"/>
                </a:solidFill>
                <a:latin typeface="Roboto Medium" panose="02000000000000000000" pitchFamily="2" charset="0"/>
                <a:ea typeface="Roboto Medium" panose="02000000000000000000" pitchFamily="2" charset="0"/>
              </a:endParaRPr>
            </a:p>
          </p:txBody>
        </p:sp>
        <p:sp>
          <p:nvSpPr>
            <p:cNvPr id="34" name="Rectangle 33"/>
            <p:cNvSpPr/>
            <p:nvPr/>
          </p:nvSpPr>
          <p:spPr>
            <a:xfrm>
              <a:off x="5008671" y="3884538"/>
              <a:ext cx="1645850" cy="281326"/>
            </a:xfrm>
            <a:prstGeom prst="rect">
              <a:avLst/>
            </a:prstGeom>
            <a:solidFill>
              <a:schemeClr val="accent1">
                <a:lumMod val="40000"/>
                <a:lumOff val="6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F3340"/>
                  </a:solidFill>
                  <a:latin typeface="Roboto Medium" panose="02000000000000000000" pitchFamily="2" charset="0"/>
                  <a:ea typeface="Roboto Medium" panose="02000000000000000000" pitchFamily="2" charset="0"/>
                </a:rPr>
                <a:t>Sender</a:t>
              </a:r>
              <a:endParaRPr lang="en-US" sz="1600" dirty="0">
                <a:solidFill>
                  <a:srgbClr val="0F3340"/>
                </a:solidFill>
                <a:latin typeface="Roboto Medium" panose="02000000000000000000" pitchFamily="2" charset="0"/>
                <a:ea typeface="Roboto Medium" panose="02000000000000000000" pitchFamily="2" charset="0"/>
              </a:endParaRPr>
            </a:p>
          </p:txBody>
        </p:sp>
        <p:sp>
          <p:nvSpPr>
            <p:cNvPr id="35" name="Rectangle 34"/>
            <p:cNvSpPr/>
            <p:nvPr/>
          </p:nvSpPr>
          <p:spPr>
            <a:xfrm>
              <a:off x="1259827" y="3890715"/>
              <a:ext cx="1661355" cy="272428"/>
            </a:xfrm>
            <a:prstGeom prst="rect">
              <a:avLst/>
            </a:prstGeom>
            <a:solidFill>
              <a:schemeClr val="accent1">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F3340"/>
                  </a:solidFill>
                  <a:latin typeface="Roboto Medium" panose="02000000000000000000" pitchFamily="2" charset="0"/>
                  <a:ea typeface="Roboto Medium" panose="02000000000000000000" pitchFamily="2" charset="0"/>
                </a:rPr>
                <a:t>Receiver</a:t>
              </a:r>
              <a:endParaRPr lang="en-US" sz="1600" dirty="0">
                <a:solidFill>
                  <a:srgbClr val="0F3340"/>
                </a:solidFill>
                <a:latin typeface="Roboto Medium" panose="02000000000000000000" pitchFamily="2" charset="0"/>
                <a:ea typeface="Roboto Medium" panose="02000000000000000000" pitchFamily="2" charset="0"/>
              </a:endParaRPr>
            </a:p>
          </p:txBody>
        </p:sp>
      </p:grpSp>
      <p:pic>
        <p:nvPicPr>
          <p:cNvPr id="38" name="Picture 37"/>
          <p:cNvPicPr>
            <a:picLocks noChangeAspect="1"/>
          </p:cNvPicPr>
          <p:nvPr/>
        </p:nvPicPr>
        <p:blipFill>
          <a:blip r:embed="rId4"/>
          <a:stretch>
            <a:fillRect/>
          </a:stretch>
        </p:blipFill>
        <p:spPr>
          <a:xfrm>
            <a:off x="421426" y="1740176"/>
            <a:ext cx="3084582" cy="2822454"/>
          </a:xfrm>
          <a:prstGeom prst="rect">
            <a:avLst/>
          </a:prstGeom>
        </p:spPr>
      </p:pic>
      <p:cxnSp>
        <p:nvCxnSpPr>
          <p:cNvPr id="42" name="Straight Arrow Connector 41"/>
          <p:cNvCxnSpPr/>
          <p:nvPr/>
        </p:nvCxnSpPr>
        <p:spPr>
          <a:xfrm>
            <a:off x="2841171" y="3978158"/>
            <a:ext cx="1745143" cy="283599"/>
          </a:xfrm>
          <a:prstGeom prst="straightConnector1">
            <a:avLst/>
          </a:prstGeom>
          <a:ln w="952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118876" y="4130487"/>
            <a:ext cx="769763" cy="424732"/>
          </a:xfrm>
          <a:prstGeom prst="rect">
            <a:avLst/>
          </a:prstGeom>
          <a:noFill/>
        </p:spPr>
        <p:txBody>
          <a:bodyPr wrap="none" rtlCol="0">
            <a:spAutoFit/>
          </a:bodyPr>
          <a:lstStyle/>
          <a:p>
            <a:r>
              <a:rPr lang="en-US" dirty="0" smtClean="0">
                <a:latin typeface="Roboto Black" panose="02000000000000000000" pitchFamily="2" charset="0"/>
                <a:ea typeface="Roboto Black" panose="02000000000000000000" pitchFamily="2" charset="0"/>
              </a:rPr>
              <a:t>Flow</a:t>
            </a:r>
            <a:endParaRPr lang="en-US" dirty="0">
              <a:latin typeface="Roboto Black" panose="02000000000000000000" pitchFamily="2" charset="0"/>
              <a:ea typeface="Roboto Black" panose="02000000000000000000" pitchFamily="2" charset="0"/>
            </a:endParaRPr>
          </a:p>
        </p:txBody>
      </p:sp>
      <p:pic>
        <p:nvPicPr>
          <p:cNvPr id="46" name="Picture 45"/>
          <p:cNvPicPr>
            <a:picLocks noChangeAspect="1"/>
          </p:cNvPicPr>
          <p:nvPr/>
        </p:nvPicPr>
        <p:blipFill>
          <a:blip r:embed="rId5"/>
          <a:stretch>
            <a:fillRect/>
          </a:stretch>
        </p:blipFill>
        <p:spPr>
          <a:xfrm>
            <a:off x="12128574" y="2502122"/>
            <a:ext cx="1639966" cy="1298561"/>
          </a:xfrm>
          <a:prstGeom prst="rect">
            <a:avLst/>
          </a:prstGeom>
        </p:spPr>
      </p:pic>
      <p:cxnSp>
        <p:nvCxnSpPr>
          <p:cNvPr id="47" name="Straight Arrow Connector 46"/>
          <p:cNvCxnSpPr/>
          <p:nvPr/>
        </p:nvCxnSpPr>
        <p:spPr>
          <a:xfrm flipV="1">
            <a:off x="10357399" y="3461658"/>
            <a:ext cx="1771175" cy="800099"/>
          </a:xfrm>
          <a:prstGeom prst="straightConnector1">
            <a:avLst/>
          </a:prstGeom>
          <a:ln w="952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0981636" y="3935090"/>
            <a:ext cx="769763" cy="424732"/>
          </a:xfrm>
          <a:prstGeom prst="rect">
            <a:avLst/>
          </a:prstGeom>
          <a:noFill/>
        </p:spPr>
        <p:txBody>
          <a:bodyPr wrap="square" rtlCol="0">
            <a:spAutoFit/>
          </a:bodyPr>
          <a:lstStyle/>
          <a:p>
            <a:r>
              <a:rPr lang="en-US" dirty="0" smtClean="0">
                <a:latin typeface="Roboto Black" panose="02000000000000000000" pitchFamily="2" charset="0"/>
                <a:ea typeface="Roboto Black" panose="02000000000000000000" pitchFamily="2" charset="0"/>
              </a:rPr>
              <a:t>Flow</a:t>
            </a:r>
            <a:endParaRPr lang="en-US" dirty="0">
              <a:latin typeface="Roboto Black" panose="02000000000000000000" pitchFamily="2" charset="0"/>
              <a:ea typeface="Roboto Black" panose="02000000000000000000" pitchFamily="2" charset="0"/>
            </a:endParaRPr>
          </a:p>
        </p:txBody>
      </p:sp>
    </p:spTree>
    <p:custDataLst>
      <p:tags r:id="rId1"/>
    </p:custDataLst>
    <p:extLst>
      <p:ext uri="{BB962C8B-B14F-4D97-AF65-F5344CB8AC3E}">
        <p14:creationId xmlns:p14="http://schemas.microsoft.com/office/powerpoint/2010/main" val="1046243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Roboto" panose="02000000000000000000" pitchFamily="2" charset="0"/>
                <a:ea typeface="Roboto" panose="02000000000000000000" pitchFamily="2" charset="0"/>
              </a:rPr>
              <a:t>NMOS IS-04</a:t>
            </a:r>
            <a:endParaRPr lang="en-US" dirty="0">
              <a:latin typeface="Roboto" panose="02000000000000000000" pitchFamily="2" charset="0"/>
              <a:ea typeface="Roboto" panose="02000000000000000000" pitchFamily="2" charset="0"/>
            </a:endParaRPr>
          </a:p>
        </p:txBody>
      </p:sp>
      <p:sp>
        <p:nvSpPr>
          <p:cNvPr id="3" name="Slide Number Placeholder 2"/>
          <p:cNvSpPr>
            <a:spLocks noGrp="1"/>
          </p:cNvSpPr>
          <p:nvPr>
            <p:ph type="sldNum" sz="quarter" idx="11"/>
          </p:nvPr>
        </p:nvSpPr>
        <p:spPr/>
        <p:txBody>
          <a:bodyPr/>
          <a:lstStyle/>
          <a:p>
            <a:fld id="{4B73C415-D670-4716-A5EC-CC4D52CA2BAC}" type="slidenum">
              <a:rPr lang="en-US" noProof="0" smtClean="0"/>
              <a:pPr/>
              <a:t>9</a:t>
            </a:fld>
            <a:endParaRPr lang="en-US" noProof="0" dirty="0"/>
          </a:p>
        </p:txBody>
      </p:sp>
      <p:sp>
        <p:nvSpPr>
          <p:cNvPr id="4" name="Text Placeholder 3"/>
          <p:cNvSpPr>
            <a:spLocks noGrp="1"/>
          </p:cNvSpPr>
          <p:nvPr>
            <p:ph type="body" sz="quarter" idx="32"/>
          </p:nvPr>
        </p:nvSpPr>
        <p:spPr/>
        <p:txBody>
          <a:bodyPr/>
          <a:lstStyle/>
          <a:p>
            <a:r>
              <a:rPr lang="en-US" dirty="0" smtClean="0">
                <a:latin typeface="Roboto" panose="02000000000000000000" pitchFamily="2" charset="0"/>
                <a:ea typeface="Roboto" panose="02000000000000000000" pitchFamily="2" charset="0"/>
              </a:rPr>
              <a:t>Discovery Process </a:t>
            </a:r>
            <a:endParaRPr lang="en-US" dirty="0">
              <a:latin typeface="Roboto" panose="02000000000000000000" pitchFamily="2" charset="0"/>
              <a:ea typeface="Roboto" panose="02000000000000000000" pitchFamily="2" charset="0"/>
            </a:endParaRPr>
          </a:p>
        </p:txBody>
      </p:sp>
      <p:grpSp>
        <p:nvGrpSpPr>
          <p:cNvPr id="15" name="Group 14"/>
          <p:cNvGrpSpPr/>
          <p:nvPr/>
        </p:nvGrpSpPr>
        <p:grpSpPr>
          <a:xfrm>
            <a:off x="671199" y="4385597"/>
            <a:ext cx="3999960" cy="2172435"/>
            <a:chOff x="671199" y="4385597"/>
            <a:chExt cx="3999960" cy="2172435"/>
          </a:xfrm>
        </p:grpSpPr>
        <p:sp>
          <p:nvSpPr>
            <p:cNvPr id="6" name="Rectangle 5"/>
            <p:cNvSpPr/>
            <p:nvPr/>
          </p:nvSpPr>
          <p:spPr>
            <a:xfrm>
              <a:off x="671199" y="4385597"/>
              <a:ext cx="3999960" cy="2172435"/>
            </a:xfrm>
            <a:prstGeom prst="rect">
              <a:avLst/>
            </a:prstGeom>
            <a:solidFill>
              <a:schemeClr val="accent3">
                <a:lumMod val="60000"/>
                <a:lumOff val="4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smtClean="0">
                  <a:solidFill>
                    <a:srgbClr val="0F3340"/>
                  </a:solidFill>
                  <a:latin typeface="Roboto Medium" panose="02000000000000000000" pitchFamily="2" charset="0"/>
                  <a:ea typeface="Roboto Medium" panose="02000000000000000000" pitchFamily="2" charset="0"/>
                </a:rPr>
                <a:t>IP Board #1</a:t>
              </a:r>
              <a:endParaRPr lang="en-US" sz="2800" dirty="0">
                <a:solidFill>
                  <a:srgbClr val="0F3340"/>
                </a:solidFill>
                <a:latin typeface="Roboto Medium" panose="02000000000000000000" pitchFamily="2" charset="0"/>
                <a:ea typeface="Roboto Medium" panose="02000000000000000000" pitchFamily="2" charset="0"/>
              </a:endParaRPr>
            </a:p>
          </p:txBody>
        </p:sp>
        <p:sp>
          <p:nvSpPr>
            <p:cNvPr id="7" name="Rectangle 6"/>
            <p:cNvSpPr/>
            <p:nvPr/>
          </p:nvSpPr>
          <p:spPr>
            <a:xfrm>
              <a:off x="806414" y="4873140"/>
              <a:ext cx="3745140" cy="701620"/>
            </a:xfrm>
            <a:prstGeom prst="rect">
              <a:avLst/>
            </a:prstGeom>
            <a:solidFill>
              <a:schemeClr val="accent3">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F3340"/>
                  </a:solidFill>
                  <a:latin typeface="Roboto Medium" panose="02000000000000000000" pitchFamily="2" charset="0"/>
                  <a:ea typeface="Roboto Medium" panose="02000000000000000000" pitchFamily="2" charset="0"/>
                </a:rPr>
                <a:t>Mixer</a:t>
              </a:r>
              <a:endParaRPr lang="en-US" sz="3200" dirty="0">
                <a:solidFill>
                  <a:srgbClr val="0F3340"/>
                </a:solidFill>
                <a:latin typeface="Roboto Medium" panose="02000000000000000000" pitchFamily="2" charset="0"/>
                <a:ea typeface="Roboto Medium" panose="02000000000000000000" pitchFamily="2" charset="0"/>
              </a:endParaRPr>
            </a:p>
          </p:txBody>
        </p:sp>
        <p:sp>
          <p:nvSpPr>
            <p:cNvPr id="8" name="Rectangle 7"/>
            <p:cNvSpPr/>
            <p:nvPr/>
          </p:nvSpPr>
          <p:spPr>
            <a:xfrm>
              <a:off x="806414" y="5682060"/>
              <a:ext cx="3745140" cy="701620"/>
            </a:xfrm>
            <a:prstGeom prst="rect">
              <a:avLst/>
            </a:prstGeom>
            <a:solidFill>
              <a:schemeClr val="accent3">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0F3340"/>
                  </a:solidFill>
                  <a:latin typeface="Roboto Medium" panose="02000000000000000000" pitchFamily="2" charset="0"/>
                  <a:ea typeface="Roboto Medium" panose="02000000000000000000" pitchFamily="2" charset="0"/>
                </a:rPr>
                <a:t>Keyer</a:t>
              </a:r>
              <a:endParaRPr lang="en-US" sz="3200" dirty="0">
                <a:solidFill>
                  <a:srgbClr val="0F3340"/>
                </a:solidFill>
                <a:latin typeface="Roboto Medium" panose="02000000000000000000" pitchFamily="2" charset="0"/>
                <a:ea typeface="Roboto Medium" panose="02000000000000000000" pitchFamily="2" charset="0"/>
              </a:endParaRPr>
            </a:p>
          </p:txBody>
        </p:sp>
        <p:sp>
          <p:nvSpPr>
            <p:cNvPr id="9" name="Rectangle 8"/>
            <p:cNvSpPr/>
            <p:nvPr/>
          </p:nvSpPr>
          <p:spPr>
            <a:xfrm>
              <a:off x="933471" y="5857465"/>
              <a:ext cx="1067207" cy="350810"/>
            </a:xfrm>
            <a:prstGeom prst="rect">
              <a:avLst/>
            </a:prstGeom>
            <a:solidFill>
              <a:schemeClr val="accent1">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rgbClr val="0F3340"/>
                  </a:solidFill>
                  <a:latin typeface="Roboto Medium" panose="02000000000000000000" pitchFamily="2" charset="0"/>
                  <a:ea typeface="Roboto Medium" panose="02000000000000000000" pitchFamily="2" charset="0"/>
                </a:rPr>
                <a:t>Receiver</a:t>
              </a:r>
              <a:endParaRPr lang="en-US" sz="1800" dirty="0">
                <a:solidFill>
                  <a:srgbClr val="0F3340"/>
                </a:solidFill>
                <a:latin typeface="Roboto Medium" panose="02000000000000000000" pitchFamily="2" charset="0"/>
                <a:ea typeface="Roboto Medium" panose="02000000000000000000" pitchFamily="2" charset="0"/>
              </a:endParaRPr>
            </a:p>
          </p:txBody>
        </p:sp>
        <p:sp>
          <p:nvSpPr>
            <p:cNvPr id="10" name="Rectangle 9"/>
            <p:cNvSpPr/>
            <p:nvPr/>
          </p:nvSpPr>
          <p:spPr>
            <a:xfrm>
              <a:off x="3354254" y="5857465"/>
              <a:ext cx="1067207" cy="350810"/>
            </a:xfrm>
            <a:prstGeom prst="rect">
              <a:avLst/>
            </a:prstGeom>
            <a:solidFill>
              <a:schemeClr val="accent1">
                <a:lumMod val="40000"/>
                <a:lumOff val="6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rgbClr val="0F3340"/>
                  </a:solidFill>
                  <a:latin typeface="Roboto Medium" panose="02000000000000000000" pitchFamily="2" charset="0"/>
                  <a:ea typeface="Roboto Medium" panose="02000000000000000000" pitchFamily="2" charset="0"/>
                </a:rPr>
                <a:t>Sender</a:t>
              </a:r>
              <a:endParaRPr lang="en-US" sz="1800" dirty="0">
                <a:solidFill>
                  <a:srgbClr val="0F3340"/>
                </a:solidFill>
                <a:latin typeface="Roboto Medium" panose="02000000000000000000" pitchFamily="2" charset="0"/>
                <a:ea typeface="Roboto Medium" panose="02000000000000000000" pitchFamily="2" charset="0"/>
              </a:endParaRPr>
            </a:p>
          </p:txBody>
        </p:sp>
        <p:sp>
          <p:nvSpPr>
            <p:cNvPr id="11" name="Rectangle 10"/>
            <p:cNvSpPr/>
            <p:nvPr/>
          </p:nvSpPr>
          <p:spPr>
            <a:xfrm>
              <a:off x="923417" y="4975671"/>
              <a:ext cx="1077261" cy="176649"/>
            </a:xfrm>
            <a:prstGeom prst="rect">
              <a:avLst/>
            </a:prstGeom>
            <a:solidFill>
              <a:schemeClr val="accent1">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F3340"/>
                  </a:solidFill>
                  <a:latin typeface="Roboto Medium" panose="02000000000000000000" pitchFamily="2" charset="0"/>
                  <a:ea typeface="Roboto Medium" panose="02000000000000000000" pitchFamily="2" charset="0"/>
                </a:rPr>
                <a:t>Receiver</a:t>
              </a:r>
              <a:endParaRPr lang="en-US" sz="1200" dirty="0">
                <a:solidFill>
                  <a:srgbClr val="0F3340"/>
                </a:solidFill>
                <a:latin typeface="Roboto Medium" panose="02000000000000000000" pitchFamily="2" charset="0"/>
                <a:ea typeface="Roboto Medium" panose="02000000000000000000" pitchFamily="2" charset="0"/>
              </a:endParaRPr>
            </a:p>
          </p:txBody>
        </p:sp>
        <p:sp>
          <p:nvSpPr>
            <p:cNvPr id="12" name="Rectangle 11"/>
            <p:cNvSpPr/>
            <p:nvPr/>
          </p:nvSpPr>
          <p:spPr>
            <a:xfrm>
              <a:off x="3354254" y="4982917"/>
              <a:ext cx="1067207" cy="182418"/>
            </a:xfrm>
            <a:prstGeom prst="rect">
              <a:avLst/>
            </a:prstGeom>
            <a:solidFill>
              <a:schemeClr val="accent1">
                <a:lumMod val="40000"/>
                <a:lumOff val="6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F3340"/>
                  </a:solidFill>
                  <a:latin typeface="Roboto Medium" panose="02000000000000000000" pitchFamily="2" charset="0"/>
                  <a:ea typeface="Roboto Medium" panose="02000000000000000000" pitchFamily="2" charset="0"/>
                </a:rPr>
                <a:t>Sender</a:t>
              </a:r>
              <a:endParaRPr lang="en-US" sz="1200" dirty="0">
                <a:solidFill>
                  <a:srgbClr val="0F3340"/>
                </a:solidFill>
                <a:latin typeface="Roboto Medium" panose="02000000000000000000" pitchFamily="2" charset="0"/>
                <a:ea typeface="Roboto Medium" panose="02000000000000000000" pitchFamily="2" charset="0"/>
              </a:endParaRPr>
            </a:p>
          </p:txBody>
        </p:sp>
        <p:sp>
          <p:nvSpPr>
            <p:cNvPr id="13" name="Rectangle 12"/>
            <p:cNvSpPr/>
            <p:nvPr/>
          </p:nvSpPr>
          <p:spPr>
            <a:xfrm>
              <a:off x="3354254" y="5267713"/>
              <a:ext cx="1067207" cy="182418"/>
            </a:xfrm>
            <a:prstGeom prst="rect">
              <a:avLst/>
            </a:prstGeom>
            <a:solidFill>
              <a:schemeClr val="accent1">
                <a:lumMod val="40000"/>
                <a:lumOff val="6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F3340"/>
                  </a:solidFill>
                  <a:latin typeface="Roboto Medium" panose="02000000000000000000" pitchFamily="2" charset="0"/>
                  <a:ea typeface="Roboto Medium" panose="02000000000000000000" pitchFamily="2" charset="0"/>
                </a:rPr>
                <a:t>Sender</a:t>
              </a:r>
              <a:endParaRPr lang="en-US" sz="1200" dirty="0">
                <a:solidFill>
                  <a:srgbClr val="0F3340"/>
                </a:solidFill>
                <a:latin typeface="Roboto Medium" panose="02000000000000000000" pitchFamily="2" charset="0"/>
                <a:ea typeface="Roboto Medium" panose="02000000000000000000" pitchFamily="2" charset="0"/>
              </a:endParaRPr>
            </a:p>
          </p:txBody>
        </p:sp>
        <p:sp>
          <p:nvSpPr>
            <p:cNvPr id="14" name="Rectangle 13"/>
            <p:cNvSpPr/>
            <p:nvPr/>
          </p:nvSpPr>
          <p:spPr>
            <a:xfrm>
              <a:off x="923417" y="5271718"/>
              <a:ext cx="1077261" cy="176649"/>
            </a:xfrm>
            <a:prstGeom prst="rect">
              <a:avLst/>
            </a:prstGeom>
            <a:solidFill>
              <a:schemeClr val="accent1">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F3340"/>
                  </a:solidFill>
                  <a:latin typeface="Roboto Medium" panose="02000000000000000000" pitchFamily="2" charset="0"/>
                  <a:ea typeface="Roboto Medium" panose="02000000000000000000" pitchFamily="2" charset="0"/>
                </a:rPr>
                <a:t>Receiver</a:t>
              </a:r>
              <a:endParaRPr lang="en-US" sz="1200" dirty="0">
                <a:solidFill>
                  <a:srgbClr val="0F3340"/>
                </a:solidFill>
                <a:latin typeface="Roboto Medium" panose="02000000000000000000" pitchFamily="2" charset="0"/>
                <a:ea typeface="Roboto Medium" panose="02000000000000000000" pitchFamily="2" charset="0"/>
              </a:endParaRPr>
            </a:p>
          </p:txBody>
        </p:sp>
      </p:grpSp>
      <p:sp>
        <p:nvSpPr>
          <p:cNvPr id="16" name="Cloud 15"/>
          <p:cNvSpPr>
            <a:spLocks noChangeAspect="1"/>
          </p:cNvSpPr>
          <p:nvPr/>
        </p:nvSpPr>
        <p:spPr>
          <a:xfrm>
            <a:off x="5658458" y="1582629"/>
            <a:ext cx="3781187" cy="2172435"/>
          </a:xfrm>
          <a:prstGeom prst="cloud">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Roboto" panose="02000000000000000000" pitchFamily="2" charset="0"/>
                <a:ea typeface="Roboto" panose="02000000000000000000" pitchFamily="2" charset="0"/>
              </a:rPr>
              <a:t>Media Network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Roboto" panose="02000000000000000000" pitchFamily="2" charset="0"/>
                <a:ea typeface="Roboto" panose="02000000000000000000" pitchFamily="2" charset="0"/>
              </a:rPr>
              <a:t>(In-band)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prstClr val="black"/>
                </a:solidFill>
                <a:effectLst/>
                <a:uLnTx/>
                <a:uFillTx/>
                <a:latin typeface="Roboto" panose="02000000000000000000" pitchFamily="2" charset="0"/>
                <a:ea typeface="Roboto" panose="02000000000000000000" pitchFamily="2" charset="0"/>
              </a:rPr>
              <a:t>mDNS</a:t>
            </a:r>
            <a:r>
              <a:rPr kumimoji="0" lang="en-US" sz="1800" b="0" i="0" u="none" strike="noStrike" kern="0" cap="none" spc="0" normalizeH="0" baseline="0" noProof="0" dirty="0" smtClean="0">
                <a:ln>
                  <a:noFill/>
                </a:ln>
                <a:solidFill>
                  <a:prstClr val="black"/>
                </a:solidFill>
                <a:effectLst/>
                <a:uLnTx/>
                <a:uFillTx/>
                <a:latin typeface="Roboto" panose="02000000000000000000" pitchFamily="2" charset="0"/>
                <a:ea typeface="Roboto" panose="02000000000000000000" pitchFamily="2" charset="0"/>
              </a:rPr>
              <a:t> Capable</a:t>
            </a:r>
          </a:p>
        </p:txBody>
      </p:sp>
      <p:sp>
        <p:nvSpPr>
          <p:cNvPr id="17" name="Rectangle 16"/>
          <p:cNvSpPr/>
          <p:nvPr/>
        </p:nvSpPr>
        <p:spPr>
          <a:xfrm>
            <a:off x="10874830" y="4016831"/>
            <a:ext cx="2988128" cy="1094014"/>
          </a:xfrm>
          <a:prstGeom prst="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Roboto Black" panose="02000000000000000000" pitchFamily="2" charset="0"/>
                <a:ea typeface="Roboto Black" panose="02000000000000000000" pitchFamily="2" charset="0"/>
              </a:rPr>
              <a:t>NMOS Registry</a:t>
            </a:r>
          </a:p>
          <a:p>
            <a:pPr algn="ctr"/>
            <a:r>
              <a:rPr lang="en-US" sz="2000" dirty="0" smtClean="0">
                <a:solidFill>
                  <a:schemeClr val="tx1"/>
                </a:solidFill>
                <a:latin typeface="Roboto Black" panose="02000000000000000000" pitchFamily="2" charset="0"/>
                <a:ea typeface="Roboto Black" panose="02000000000000000000" pitchFamily="2" charset="0"/>
              </a:rPr>
              <a:t>GV Orbit Services</a:t>
            </a:r>
            <a:endParaRPr lang="en-US" sz="2000" dirty="0">
              <a:solidFill>
                <a:schemeClr val="tx1"/>
              </a:solidFill>
              <a:latin typeface="Roboto Black" panose="02000000000000000000" pitchFamily="2" charset="0"/>
              <a:ea typeface="Roboto Black" panose="02000000000000000000" pitchFamily="2" charset="0"/>
            </a:endParaRPr>
          </a:p>
        </p:txBody>
      </p:sp>
      <p:cxnSp>
        <p:nvCxnSpPr>
          <p:cNvPr id="20" name="Straight Arrow Connector 19"/>
          <p:cNvCxnSpPr/>
          <p:nvPr/>
        </p:nvCxnSpPr>
        <p:spPr>
          <a:xfrm flipV="1">
            <a:off x="3354254" y="3004457"/>
            <a:ext cx="2304204" cy="1238150"/>
          </a:xfrm>
          <a:prstGeom prst="straightConnector1">
            <a:avLst/>
          </a:prstGeom>
          <a:ln w="9525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000678" y="3133054"/>
            <a:ext cx="2778133" cy="424732"/>
          </a:xfrm>
          <a:prstGeom prst="rect">
            <a:avLst/>
          </a:prstGeom>
          <a:noFill/>
        </p:spPr>
        <p:txBody>
          <a:bodyPr wrap="none" rtlCol="0">
            <a:spAutoFit/>
          </a:bodyPr>
          <a:lstStyle/>
          <a:p>
            <a:r>
              <a:rPr lang="en-US" dirty="0" smtClean="0"/>
              <a:t>1.  IGMP join request</a:t>
            </a:r>
            <a:endParaRPr lang="en-US" dirty="0"/>
          </a:p>
        </p:txBody>
      </p:sp>
      <p:sp>
        <p:nvSpPr>
          <p:cNvPr id="24" name="TextBox 23"/>
          <p:cNvSpPr txBox="1"/>
          <p:nvPr/>
        </p:nvSpPr>
        <p:spPr>
          <a:xfrm>
            <a:off x="4225545" y="3822852"/>
            <a:ext cx="2215671" cy="424732"/>
          </a:xfrm>
          <a:prstGeom prst="rect">
            <a:avLst/>
          </a:prstGeom>
          <a:noFill/>
        </p:spPr>
        <p:txBody>
          <a:bodyPr wrap="none" rtlCol="0">
            <a:spAutoFit/>
          </a:bodyPr>
          <a:lstStyle/>
          <a:p>
            <a:r>
              <a:rPr lang="en-US" dirty="0" smtClean="0"/>
              <a:t>2.  </a:t>
            </a:r>
            <a:r>
              <a:rPr lang="en-US" dirty="0" err="1" smtClean="0"/>
              <a:t>mDNS</a:t>
            </a:r>
            <a:r>
              <a:rPr lang="en-US" dirty="0" smtClean="0"/>
              <a:t> Query</a:t>
            </a:r>
            <a:endParaRPr lang="en-US" dirty="0"/>
          </a:p>
        </p:txBody>
      </p:sp>
      <p:cxnSp>
        <p:nvCxnSpPr>
          <p:cNvPr id="25" name="Straight Arrow Connector 24"/>
          <p:cNvCxnSpPr/>
          <p:nvPr/>
        </p:nvCxnSpPr>
        <p:spPr>
          <a:xfrm>
            <a:off x="9601200" y="2857500"/>
            <a:ext cx="1752728" cy="1042696"/>
          </a:xfrm>
          <a:prstGeom prst="straightConnector1">
            <a:avLst/>
          </a:prstGeom>
          <a:ln w="9525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9066737" y="3473050"/>
            <a:ext cx="1752728" cy="1042696"/>
          </a:xfrm>
          <a:prstGeom prst="straightConnector1">
            <a:avLst/>
          </a:prstGeom>
          <a:ln w="95250">
            <a:solidFill>
              <a:schemeClr val="bg1">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095765" y="4320192"/>
            <a:ext cx="2532873" cy="424732"/>
          </a:xfrm>
          <a:prstGeom prst="rect">
            <a:avLst/>
          </a:prstGeom>
          <a:noFill/>
        </p:spPr>
        <p:txBody>
          <a:bodyPr wrap="none" rtlCol="0">
            <a:spAutoFit/>
          </a:bodyPr>
          <a:lstStyle/>
          <a:p>
            <a:pPr marL="457200" indent="-457200">
              <a:buAutoNum type="arabicPeriod" startAt="3"/>
            </a:pPr>
            <a:r>
              <a:rPr lang="en-US" dirty="0" smtClean="0"/>
              <a:t>Registry IP Info</a:t>
            </a:r>
            <a:endParaRPr lang="en-US" dirty="0"/>
          </a:p>
        </p:txBody>
      </p:sp>
    </p:spTree>
    <p:custDataLst>
      <p:tags r:id="rId1"/>
    </p:custDataLst>
    <p:extLst>
      <p:ext uri="{BB962C8B-B14F-4D97-AF65-F5344CB8AC3E}">
        <p14:creationId xmlns:p14="http://schemas.microsoft.com/office/powerpoint/2010/main" val="68251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3" grpId="0"/>
      <p:bldP spid="24" grpId="0"/>
      <p:bldP spid="33"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T1HDvDLI"/>
  <p:tag name="ARTICULATE_PROJECT_OPEN" val="0"/>
  <p:tag name="ARTICULATE_SLIDE_COUNT" val="1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GV 2020">
      <a:dk1>
        <a:srgbClr val="0F3340"/>
      </a:dk1>
      <a:lt1>
        <a:sysClr val="window" lastClr="FFFFFF"/>
      </a:lt1>
      <a:dk2>
        <a:srgbClr val="601069"/>
      </a:dk2>
      <a:lt2>
        <a:srgbClr val="BBBAB8"/>
      </a:lt2>
      <a:accent1>
        <a:srgbClr val="601069"/>
      </a:accent1>
      <a:accent2>
        <a:srgbClr val="13B4B8"/>
      </a:accent2>
      <a:accent3>
        <a:srgbClr val="D79ACB"/>
      </a:accent3>
      <a:accent4>
        <a:srgbClr val="F5C80F"/>
      </a:accent4>
      <a:accent5>
        <a:srgbClr val="8FF1F3"/>
      </a:accent5>
      <a:accent6>
        <a:srgbClr val="BBBAB8"/>
      </a:accent6>
      <a:hlink>
        <a:srgbClr val="50B2D6"/>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TF33781529_Tech pitch deck_RVA_v5" id="{A2EB78D0-E53B-4F6A-BDEB-161D0EE79897}" vid="{43D59DC8-94C0-4D1D-B6DD-8A7938E09C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56E3E58C-5E8A-4781-9921-C2B23BC09EB2}">
  <ds:schemaRefs>
    <ds:schemaRef ds:uri="http://schemas.microsoft.com/sharepoint/v3/contenttype/forms"/>
  </ds:schemaRefs>
</ds:datastoreItem>
</file>

<file path=customXml/itemProps2.xml><?xml version="1.0" encoding="utf-8"?>
<ds:datastoreItem xmlns:ds="http://schemas.openxmlformats.org/officeDocument/2006/customXml" ds:itemID="{513094F6-5ADD-4195-AF81-00AF033C96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C0BFDF-D948-4F4A-854E-477525F57792}">
  <ds:schemaRefs>
    <ds:schemaRef ds:uri="http://purl.org/dc/elements/1.1/"/>
    <ds:schemaRef ds:uri="http://schemas.microsoft.com/office/2006/metadata/properties"/>
    <ds:schemaRef ds:uri="71af3243-3dd4-4a8d-8c0d-dd76da1f02a5"/>
    <ds:schemaRef ds:uri="http://schemas.microsoft.com/office/2006/documentManagement/types"/>
    <ds:schemaRef ds:uri="http://www.w3.org/XML/1998/namespace"/>
    <ds:schemaRef ds:uri="http://purl.org/dc/dcmitype/"/>
    <ds:schemaRef ds:uri="http://schemas.openxmlformats.org/package/2006/metadata/core-properties"/>
    <ds:schemaRef ds:uri="http://schemas.microsoft.com/office/infopath/2007/PartnerControls"/>
    <ds:schemaRef ds:uri="16c05727-aa75-4e4a-9b5f-8a80a1165891"/>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1410</Words>
  <Application>Microsoft Office PowerPoint</Application>
  <PresentationFormat>Custom</PresentationFormat>
  <Paragraphs>224</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Introduction to NMOS</vt:lpstr>
      <vt:lpstr>Traditional Routing</vt:lpstr>
      <vt:lpstr>Video over IP Routing</vt:lpstr>
      <vt:lpstr>Advanced Media Workflow Association</vt:lpstr>
      <vt:lpstr>Reference Architecture</vt:lpstr>
      <vt:lpstr>Definitions</vt:lpstr>
      <vt:lpstr>Definitions</vt:lpstr>
      <vt:lpstr>Definitions</vt:lpstr>
      <vt:lpstr>NMOS IS-04</vt:lpstr>
      <vt:lpstr>NMOS IS-04</vt:lpstr>
      <vt:lpstr>NMOS IS-05</vt:lpstr>
      <vt:lpstr>Questions?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2020-02-12T10:46:39Z</dcterms:created>
  <dcterms:modified xsi:type="dcterms:W3CDTF">2020-04-30T17:28:31Z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ArticulateGUID">
    <vt:lpwstr>46B0D993-292E-4D65-A13A-90DD04113A30</vt:lpwstr>
  </property>
  <property fmtid="{D5CDD505-2E9C-101B-9397-08002B2CF9AE}" pid="4" name="ArticulatePath">
    <vt:lpwstr>nmos</vt:lpwstr>
  </property>
</Properties>
</file>