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28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2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1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2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8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6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19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6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2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279B2-6CD8-4F6B-A3C6-5A3DE58DF3BE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274C8-38CA-48E1-B8AB-709F32A59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4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990600"/>
            <a:ext cx="8674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06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95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8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36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61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81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2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13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81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83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3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76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88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77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5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36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2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4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58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1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4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96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8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3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1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3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92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8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6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72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6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8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8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8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4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2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0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1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82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On-screen Show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Rockwell, Paul</dc:creator>
  <cp:lastModifiedBy>Rockwell, Paul</cp:lastModifiedBy>
  <cp:revision>2</cp:revision>
  <dcterms:created xsi:type="dcterms:W3CDTF">2017-08-20T14:55:35Z</dcterms:created>
  <dcterms:modified xsi:type="dcterms:W3CDTF">2017-08-20T15:17:35Z</dcterms:modified>
</cp:coreProperties>
</file>