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6" r:id="rId1"/>
    <p:sldMasterId id="2147483675" r:id="rId2"/>
  </p:sldMasterIdLst>
  <p:notesMasterIdLst>
    <p:notesMasterId r:id="rId12"/>
  </p:notesMasterIdLst>
  <p:sldIdLst>
    <p:sldId id="350" r:id="rId3"/>
    <p:sldId id="332" r:id="rId4"/>
    <p:sldId id="357" r:id="rId5"/>
    <p:sldId id="354" r:id="rId6"/>
    <p:sldId id="355" r:id="rId7"/>
    <p:sldId id="356" r:id="rId8"/>
    <p:sldId id="358" r:id="rId9"/>
    <p:sldId id="359" r:id="rId10"/>
    <p:sldId id="360" r:id="rId11"/>
  </p:sldIdLst>
  <p:sldSz cx="14630400" cy="8229600"/>
  <p:notesSz cx="6858000" cy="9144000"/>
  <p:defaultTextStyle>
    <a:defPPr>
      <a:defRPr lang="en-US"/>
    </a:defPPr>
    <a:lvl1pPr marL="0" algn="l" defTabSz="1306220" rtl="0" eaLnBrk="1" latinLnBrk="0" hangingPunct="1">
      <a:defRPr sz="2600" kern="1200">
        <a:solidFill>
          <a:schemeClr val="tx1"/>
        </a:solidFill>
        <a:latin typeface="+mn-lt"/>
        <a:ea typeface="+mn-ea"/>
        <a:cs typeface="+mn-cs"/>
      </a:defRPr>
    </a:lvl1pPr>
    <a:lvl2pPr marL="653110" algn="l" defTabSz="1306220" rtl="0" eaLnBrk="1" latinLnBrk="0" hangingPunct="1">
      <a:defRPr sz="2600" kern="1200">
        <a:solidFill>
          <a:schemeClr val="tx1"/>
        </a:solidFill>
        <a:latin typeface="+mn-lt"/>
        <a:ea typeface="+mn-ea"/>
        <a:cs typeface="+mn-cs"/>
      </a:defRPr>
    </a:lvl2pPr>
    <a:lvl3pPr marL="1306220" algn="l" defTabSz="1306220" rtl="0" eaLnBrk="1" latinLnBrk="0" hangingPunct="1">
      <a:defRPr sz="2600" kern="1200">
        <a:solidFill>
          <a:schemeClr val="tx1"/>
        </a:solidFill>
        <a:latin typeface="+mn-lt"/>
        <a:ea typeface="+mn-ea"/>
        <a:cs typeface="+mn-cs"/>
      </a:defRPr>
    </a:lvl3pPr>
    <a:lvl4pPr marL="1959331" algn="l" defTabSz="1306220" rtl="0" eaLnBrk="1" latinLnBrk="0" hangingPunct="1">
      <a:defRPr sz="2600" kern="1200">
        <a:solidFill>
          <a:schemeClr val="tx1"/>
        </a:solidFill>
        <a:latin typeface="+mn-lt"/>
        <a:ea typeface="+mn-ea"/>
        <a:cs typeface="+mn-cs"/>
      </a:defRPr>
    </a:lvl4pPr>
    <a:lvl5pPr marL="2612441" algn="l" defTabSz="1306220" rtl="0" eaLnBrk="1" latinLnBrk="0" hangingPunct="1">
      <a:defRPr sz="2600" kern="1200">
        <a:solidFill>
          <a:schemeClr val="tx1"/>
        </a:solidFill>
        <a:latin typeface="+mn-lt"/>
        <a:ea typeface="+mn-ea"/>
        <a:cs typeface="+mn-cs"/>
      </a:defRPr>
    </a:lvl5pPr>
    <a:lvl6pPr marL="3265551" algn="l" defTabSz="1306220" rtl="0" eaLnBrk="1" latinLnBrk="0" hangingPunct="1">
      <a:defRPr sz="2600" kern="1200">
        <a:solidFill>
          <a:schemeClr val="tx1"/>
        </a:solidFill>
        <a:latin typeface="+mn-lt"/>
        <a:ea typeface="+mn-ea"/>
        <a:cs typeface="+mn-cs"/>
      </a:defRPr>
    </a:lvl6pPr>
    <a:lvl7pPr marL="3918661" algn="l" defTabSz="1306220" rtl="0" eaLnBrk="1" latinLnBrk="0" hangingPunct="1">
      <a:defRPr sz="2600" kern="1200">
        <a:solidFill>
          <a:schemeClr val="tx1"/>
        </a:solidFill>
        <a:latin typeface="+mn-lt"/>
        <a:ea typeface="+mn-ea"/>
        <a:cs typeface="+mn-cs"/>
      </a:defRPr>
    </a:lvl7pPr>
    <a:lvl8pPr marL="4571771" algn="l" defTabSz="1306220" rtl="0" eaLnBrk="1" latinLnBrk="0" hangingPunct="1">
      <a:defRPr sz="2600" kern="1200">
        <a:solidFill>
          <a:schemeClr val="tx1"/>
        </a:solidFill>
        <a:latin typeface="+mn-lt"/>
        <a:ea typeface="+mn-ea"/>
        <a:cs typeface="+mn-cs"/>
      </a:defRPr>
    </a:lvl8pPr>
    <a:lvl9pPr marL="5224882" algn="l" defTabSz="1306220" rtl="0" eaLnBrk="1" latinLnBrk="0" hangingPunct="1">
      <a:defRPr sz="26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576">
          <p15:clr>
            <a:srgbClr val="A4A3A4"/>
          </p15:clr>
        </p15:guide>
        <p15:guide id="2" orient="horz" pos="4848">
          <p15:clr>
            <a:srgbClr val="A4A3A4"/>
          </p15:clr>
        </p15:guide>
        <p15:guide id="3" orient="horz" pos="2592">
          <p15:clr>
            <a:srgbClr val="A4A3A4"/>
          </p15:clr>
        </p15:guide>
        <p15:guide id="4" pos="344">
          <p15:clr>
            <a:srgbClr val="A4A3A4"/>
          </p15:clr>
        </p15:guide>
        <p15:guide id="5" pos="8880">
          <p15:clr>
            <a:srgbClr val="A4A3A4"/>
          </p15:clr>
        </p15:guide>
        <p15:guide id="6" pos="4608" userDrawn="1">
          <p15:clr>
            <a:srgbClr val="A4A3A4"/>
          </p15:clr>
        </p15:guide>
        <p15:guide id="7" pos="2382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206689"/>
    <a:srgbClr val="0878B0"/>
    <a:srgbClr val="054C6E"/>
    <a:srgbClr val="1F6689"/>
    <a:srgbClr val="69AAC9"/>
    <a:srgbClr val="7681D1"/>
    <a:srgbClr val="0F1C78"/>
    <a:srgbClr val="2B3791"/>
    <a:srgbClr val="FFD26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7215" autoAdjust="0"/>
    <p:restoredTop sz="94660"/>
  </p:normalViewPr>
  <p:slideViewPr>
    <p:cSldViewPr showGuides="1">
      <p:cViewPr varScale="1">
        <p:scale>
          <a:sx n="70" d="100"/>
          <a:sy n="70" d="100"/>
        </p:scale>
        <p:origin x="989" y="67"/>
      </p:cViewPr>
      <p:guideLst>
        <p:guide orient="horz" pos="576"/>
        <p:guide orient="horz" pos="4848"/>
        <p:guide orient="horz" pos="2592"/>
        <p:guide pos="344"/>
        <p:guide pos="8880"/>
        <p:guide pos="4608"/>
        <p:guide pos="2382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0" d="100"/>
        <a:sy n="60" d="100"/>
      </p:scale>
      <p:origin x="0" y="-423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presProps" Target="pres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theme" Target="theme/theme1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90FE169-44AE-4831-A46F-E5405266A36F}" type="datetimeFigureOut">
              <a:rPr lang="en-US" smtClean="0"/>
              <a:t>3/10/2017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7D62287-E013-48BB-9E65-ACA0E7C039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81780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1532E1-3D82-4B8E-A3D0-0805224CA07C}" type="slidenum">
              <a:rPr lang="ja-JP" altLang="en-US" smtClean="0">
                <a:solidFill>
                  <a:prstClr val="black"/>
                </a:solidFill>
              </a:rPr>
              <a:pPr/>
              <a:t>2</a:t>
            </a:fld>
            <a:endParaRPr lang="ja-JP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34838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image" Target="../media/image6.jpeg"/><Relationship Id="rId7" Type="http://schemas.openxmlformats.org/officeDocument/2006/relationships/image" Target="../media/image10.jpe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oduct Intro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 rot="5400000">
            <a:off x="6254369" y="-3130169"/>
            <a:ext cx="2133600" cy="14642338"/>
          </a:xfrm>
          <a:prstGeom prst="rect">
            <a:avLst/>
          </a:prstGeom>
          <a:gradFill flip="none" rotWithShape="1">
            <a:gsLst>
              <a:gs pos="100000">
                <a:srgbClr val="071A28">
                  <a:lumMod val="88000"/>
                  <a:lumOff val="12000"/>
                </a:srgbClr>
              </a:gs>
              <a:gs pos="93000">
                <a:srgbClr val="071A28">
                  <a:lumMod val="88000"/>
                  <a:lumOff val="12000"/>
                </a:srgbClr>
              </a:gs>
              <a:gs pos="75000">
                <a:srgbClr val="071A28">
                  <a:lumMod val="95000"/>
                  <a:lumOff val="5000"/>
                </a:srgbClr>
              </a:gs>
              <a:gs pos="0">
                <a:srgbClr val="071A28">
                  <a:lumMod val="60000"/>
                </a:srgbClr>
              </a:gs>
            </a:gsLst>
            <a:lin ang="10800000" scaled="1"/>
            <a:tileRect/>
          </a:gradFill>
          <a:ln w="3175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S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3232785"/>
            <a:ext cx="13169900" cy="1764030"/>
          </a:xfrm>
        </p:spPr>
        <p:txBody>
          <a:bodyPr anchor="ctr" anchorCtr="0">
            <a:noAutofit/>
          </a:bodyPr>
          <a:lstStyle>
            <a:lvl1pPr>
              <a:defRPr sz="6000">
                <a:solidFill>
                  <a:schemeClr val="tx1"/>
                </a:solidFill>
                <a:latin typeface="SST Std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7149115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4" orient="horz" pos="4896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ony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 rot="5400000">
            <a:off x="3200400" y="-3200400"/>
            <a:ext cx="8229600" cy="14630400"/>
          </a:xfrm>
          <a:prstGeom prst="rect">
            <a:avLst/>
          </a:prstGeom>
          <a:gradFill flip="none" rotWithShape="1">
            <a:gsLst>
              <a:gs pos="100000">
                <a:srgbClr val="071A28">
                  <a:lumMod val="88000"/>
                  <a:lumOff val="12000"/>
                </a:srgbClr>
              </a:gs>
              <a:gs pos="93000">
                <a:srgbClr val="071A28">
                  <a:lumMod val="88000"/>
                  <a:lumOff val="12000"/>
                </a:srgbClr>
              </a:gs>
              <a:gs pos="75000">
                <a:srgbClr val="071A28">
                  <a:lumMod val="95000"/>
                  <a:lumOff val="5000"/>
                </a:srgbClr>
              </a:gs>
              <a:gs pos="0">
                <a:srgbClr val="071A28">
                  <a:lumMod val="60000"/>
                </a:srgbClr>
              </a:gs>
            </a:gsLst>
            <a:lin ang="10800000" scaled="1"/>
            <a:tileRect/>
          </a:gradFill>
          <a:ln w="3175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ST"/>
            </a:endParaRPr>
          </a:p>
        </p:txBody>
      </p:sp>
      <p:sp>
        <p:nvSpPr>
          <p:cNvPr id="8" name="Rectangle 7"/>
          <p:cNvSpPr/>
          <p:nvPr userDrawn="1"/>
        </p:nvSpPr>
        <p:spPr>
          <a:xfrm>
            <a:off x="425224" y="7577724"/>
            <a:ext cx="243432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dirty="0" smtClean="0">
                <a:solidFill>
                  <a:schemeClr val="tx1"/>
                </a:solidFill>
                <a:latin typeface="SST Std" pitchFamily="34" charset="0"/>
              </a:rPr>
              <a:t>#SonyNABShow17</a:t>
            </a:r>
            <a:endParaRPr lang="en-US" sz="2000" b="1" i="1" dirty="0">
              <a:solidFill>
                <a:schemeClr val="tx1"/>
              </a:solidFill>
              <a:latin typeface="SST Std" pitchFamily="34" charset="0"/>
            </a:endParaRPr>
          </a:p>
        </p:txBody>
      </p:sp>
      <p:pic>
        <p:nvPicPr>
          <p:cNvPr id="5" name="Picture 4" descr="C:\Users\1000072681\Desktop\Beyond Definition.png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100000" contras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6847" t="18687" r="13237" b="62124"/>
          <a:stretch/>
        </p:blipFill>
        <p:spPr bwMode="auto">
          <a:xfrm>
            <a:off x="11582400" y="7530005"/>
            <a:ext cx="2557253" cy="3947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312167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ユーザー設定レイアウ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17251" y="1986280"/>
            <a:ext cx="13167360" cy="1371600"/>
          </a:xfrm>
          <a:prstGeom prst="rect">
            <a:avLst/>
          </a:prstGeom>
        </p:spPr>
        <p:txBody>
          <a:bodyPr anchor="ctr"/>
          <a:lstStyle>
            <a:lvl1pPr algn="ctr">
              <a:defRPr b="1"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grpSp>
        <p:nvGrpSpPr>
          <p:cNvPr id="3" name="グループ化 2"/>
          <p:cNvGrpSpPr/>
          <p:nvPr userDrawn="1"/>
        </p:nvGrpSpPr>
        <p:grpSpPr>
          <a:xfrm>
            <a:off x="0" y="3897870"/>
            <a:ext cx="14630400" cy="1728170"/>
            <a:chOff x="0" y="2436169"/>
            <a:chExt cx="9144000" cy="1080106"/>
          </a:xfrm>
        </p:grpSpPr>
        <p:cxnSp>
          <p:nvCxnSpPr>
            <p:cNvPr id="4" name="直線コネクタ 3"/>
            <p:cNvCxnSpPr/>
            <p:nvPr/>
          </p:nvCxnSpPr>
          <p:spPr>
            <a:xfrm>
              <a:off x="5003748" y="3516275"/>
              <a:ext cx="4140252" cy="0"/>
            </a:xfrm>
            <a:prstGeom prst="line">
              <a:avLst/>
            </a:prstGeom>
            <a:ln w="76200" cmpd="sng">
              <a:solidFill>
                <a:srgbClr val="FFFFF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pic>
          <p:nvPicPr>
            <p:cNvPr id="5" name="Picture 5" descr="C:\Users\izumi\Pictures\図4.jp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03215" y="2443011"/>
              <a:ext cx="1532198" cy="1001822"/>
            </a:xfrm>
            <a:prstGeom prst="rect">
              <a:avLst/>
            </a:prstGeom>
            <a:noFill/>
            <a:effectLst>
              <a:reflection blurRad="6350" stA="40000" endPos="30000" dir="5400000" sy="-100000" algn="bl" rotWithShape="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" name="Picture 15" descr="C:\Users\izumi\Pictures\図6.jpg"/>
            <p:cNvPicPr>
              <a:picLocks noChangeAspect="1" noChangeArrowheads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84434" y="2442344"/>
              <a:ext cx="1021335" cy="1002488"/>
            </a:xfrm>
            <a:prstGeom prst="rect">
              <a:avLst/>
            </a:prstGeom>
            <a:noFill/>
            <a:effectLst>
              <a:reflection blurRad="6350" stA="40000" endPos="30000" dir="5400000" sy="-100000" algn="bl" rotWithShape="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" name="Picture 3" descr="C:\Users\izumi\Pictures\図2.jp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03479" y="2443011"/>
              <a:ext cx="1480955" cy="1001822"/>
            </a:xfrm>
            <a:prstGeom prst="rect">
              <a:avLst/>
            </a:prstGeom>
            <a:noFill/>
            <a:effectLst>
              <a:reflection blurRad="6350" stA="40000" endPos="30000" dir="5400000" sy="-100000" algn="bl" rotWithShape="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" name="Picture 4" descr="C:\Users\izumi\Pictures\図3.jpg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05769" y="2439653"/>
              <a:ext cx="1439722" cy="1008536"/>
            </a:xfrm>
            <a:prstGeom prst="rect">
              <a:avLst/>
            </a:prstGeom>
            <a:noFill/>
            <a:effectLst>
              <a:reflection blurRad="6350" stA="40000" endPos="30000" dir="5400000" sy="-100000" algn="bl" rotWithShape="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" name="Picture 6" descr="C:\Users\izumi\Pictures\図5.jpg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02099" y="2443011"/>
              <a:ext cx="1389511" cy="1005178"/>
            </a:xfrm>
            <a:prstGeom prst="rect">
              <a:avLst/>
            </a:prstGeom>
            <a:noFill/>
            <a:effectLst>
              <a:reflection blurRad="6350" stA="40000" endPos="30000" dir="5400000" sy="-100000" algn="bl" rotWithShape="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" name="Picture 14" descr="C:\Users\izumi\Pictures\図5.jpg"/>
            <p:cNvPicPr>
              <a:picLocks noChangeAspect="1" noChangeArrowheads="1"/>
            </p:cNvPicPr>
            <p:nvPr/>
          </p:nvPicPr>
          <p:blipFill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214951" y="2439653"/>
              <a:ext cx="925862" cy="1008536"/>
            </a:xfrm>
            <a:prstGeom prst="rect">
              <a:avLst/>
            </a:prstGeom>
            <a:noFill/>
            <a:effectLst>
              <a:reflection blurRad="6350" stA="40000" endPos="30000" dir="5400000" sy="-100000" algn="bl" rotWithShape="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" name="Picture 2" descr="C:\CWS事業部doc\2014年度事業計画\2014SS事業部中期計画\素材\Template横1a.jpg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2436169"/>
              <a:ext cx="1503479" cy="1008663"/>
            </a:xfrm>
            <a:prstGeom prst="rect">
              <a:avLst/>
            </a:prstGeom>
            <a:noFill/>
            <a:effectLst>
              <a:reflection blurRad="6350" stA="40000" endPos="30000" dir="5400000" sy="-100000" algn="bl" rotWithShape="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4" name="テキスト プレースホルダー 13"/>
          <p:cNvSpPr>
            <a:spLocks noGrp="1"/>
          </p:cNvSpPr>
          <p:nvPr>
            <p:ph type="body" sz="quarter" idx="10"/>
          </p:nvPr>
        </p:nvSpPr>
        <p:spPr>
          <a:xfrm>
            <a:off x="4469649" y="6311902"/>
            <a:ext cx="6182717" cy="66463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560"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  <a:lvl2pPr marL="646126" indent="0">
              <a:buNone/>
              <a:defRPr sz="2560">
                <a:latin typeface="Meiryo UI" panose="020B0604030504040204" pitchFamily="50" charset="-128"/>
                <a:ea typeface="Meiryo UI" panose="020B0604030504040204" pitchFamily="50" charset="-128"/>
              </a:defRPr>
            </a:lvl2pPr>
            <a:lvl3pPr marL="1292242" indent="0">
              <a:buNone/>
              <a:defRPr sz="2560">
                <a:latin typeface="Meiryo UI" panose="020B0604030504040204" pitchFamily="50" charset="-128"/>
                <a:ea typeface="Meiryo UI" panose="020B0604030504040204" pitchFamily="50" charset="-128"/>
              </a:defRPr>
            </a:lvl3pPr>
            <a:lvl4pPr marL="1938360" indent="0">
              <a:buNone/>
              <a:defRPr sz="2560">
                <a:latin typeface="Meiryo UI" panose="020B0604030504040204" pitchFamily="50" charset="-128"/>
                <a:ea typeface="Meiryo UI" panose="020B0604030504040204" pitchFamily="50" charset="-128"/>
              </a:defRPr>
            </a:lvl4pPr>
            <a:lvl5pPr marL="2584485" indent="0">
              <a:buNone/>
              <a:defRPr sz="2560">
                <a:latin typeface="Meiryo UI" panose="020B0604030504040204" pitchFamily="50" charset="-128"/>
                <a:ea typeface="Meiryo UI" panose="020B0604030504040204" pitchFamily="50" charset="-128"/>
              </a:defRPr>
            </a:lvl5pPr>
          </a:lstStyle>
          <a:p>
            <a:pPr lvl="0"/>
            <a:r>
              <a:rPr kumimoji="1" lang="ja-JP" altLang="en-US" dirty="0" smtClean="0"/>
              <a:t>マスター テキストの書式設定</a:t>
            </a:r>
          </a:p>
        </p:txBody>
      </p:sp>
    </p:spTree>
    <p:extLst>
      <p:ext uri="{BB962C8B-B14F-4D97-AF65-F5344CB8AC3E}">
        <p14:creationId xmlns:p14="http://schemas.microsoft.com/office/powerpoint/2010/main" val="13129373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lue Stand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822433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Blue Stand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2478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8453" y="186689"/>
            <a:ext cx="1615706" cy="4075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58128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8453" y="186689"/>
            <a:ext cx="1615706" cy="407562"/>
          </a:xfrm>
          <a:prstGeom prst="rect">
            <a:avLst/>
          </a:prstGeom>
        </p:spPr>
      </p:pic>
      <p:sp>
        <p:nvSpPr>
          <p:cNvPr id="6" name="タイトル 5"/>
          <p:cNvSpPr>
            <a:spLocks noGrp="1"/>
          </p:cNvSpPr>
          <p:nvPr>
            <p:ph type="title"/>
          </p:nvPr>
        </p:nvSpPr>
        <p:spPr>
          <a:xfrm>
            <a:off x="1259842" y="3066626"/>
            <a:ext cx="12070080" cy="1257301"/>
          </a:xfrm>
          <a:prstGeom prst="rect">
            <a:avLst/>
          </a:prstGeom>
        </p:spPr>
        <p:txBody>
          <a:bodyPr/>
          <a:lstStyle>
            <a:lvl1pPr algn="ctr">
              <a:defRPr sz="5120" b="1"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9" name="テキスト プレースホルダー 8"/>
          <p:cNvSpPr>
            <a:spLocks noGrp="1"/>
          </p:cNvSpPr>
          <p:nvPr>
            <p:ph type="body" sz="quarter" idx="10"/>
          </p:nvPr>
        </p:nvSpPr>
        <p:spPr>
          <a:xfrm>
            <a:off x="3358729" y="4877649"/>
            <a:ext cx="7763086" cy="112268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b="0"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pPr lvl="0"/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5804996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ue Back Cover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60321" y="3574683"/>
            <a:ext cx="4309826" cy="1078330"/>
          </a:xfrm>
          <a:prstGeom prst="rect">
            <a:avLst/>
          </a:prstGeom>
        </p:spPr>
      </p:pic>
      <p:sp>
        <p:nvSpPr>
          <p:cNvPr id="5" name="テキスト ボックス 4"/>
          <p:cNvSpPr txBox="1"/>
          <p:nvPr userDrawn="1"/>
        </p:nvSpPr>
        <p:spPr bwMode="gray">
          <a:xfrm>
            <a:off x="864006" y="6905183"/>
            <a:ext cx="12902459" cy="942866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algn="ctr" defTabSz="1303602">
              <a:spcAft>
                <a:spcPts val="480"/>
              </a:spcAft>
            </a:pPr>
            <a:r>
              <a:rPr kumimoji="1" lang="en-US" altLang="ja-JP" sz="1280" dirty="0" smtClean="0">
                <a:solidFill>
                  <a:prstClr val="white"/>
                </a:solidFill>
                <a:latin typeface="Arial" panose="020B0604020202020204" pitchFamily="34" charset="0"/>
                <a:ea typeface="HGP創英角ｺﾞｼｯｸUB" pitchFamily="50" charset="-128"/>
                <a:cs typeface="Arial" panose="020B0604020202020204" pitchFamily="34" charset="0"/>
              </a:rPr>
              <a:t>SONY is a registered trademark of Sony Corporation.</a:t>
            </a:r>
          </a:p>
          <a:p>
            <a:pPr algn="ctr" defTabSz="1303602">
              <a:spcAft>
                <a:spcPts val="480"/>
              </a:spcAft>
            </a:pPr>
            <a:r>
              <a:rPr kumimoji="1" lang="en-US" altLang="ja-JP" sz="1280" dirty="0" smtClean="0">
                <a:solidFill>
                  <a:prstClr val="white"/>
                </a:solidFill>
                <a:latin typeface="Arial" panose="020B0604020202020204" pitchFamily="34" charset="0"/>
                <a:ea typeface="HGP創英角ｺﾞｼｯｸUB" pitchFamily="50" charset="-128"/>
                <a:cs typeface="Arial" panose="020B0604020202020204" pitchFamily="34" charset="0"/>
              </a:rPr>
              <a:t>Names of Sony products and services are the registered trademarks and/or trademarks of Sony Corporation or its Group companies.</a:t>
            </a:r>
          </a:p>
          <a:p>
            <a:pPr algn="ctr" defTabSz="1303602">
              <a:spcAft>
                <a:spcPts val="480"/>
              </a:spcAft>
            </a:pPr>
            <a:r>
              <a:rPr kumimoji="1" lang="en-US" altLang="ja-JP" sz="1280" dirty="0" smtClean="0">
                <a:solidFill>
                  <a:prstClr val="white"/>
                </a:solidFill>
                <a:latin typeface="Arial" panose="020B0604020202020204" pitchFamily="34" charset="0"/>
                <a:ea typeface="HGP創英角ｺﾞｼｯｸUB" pitchFamily="50" charset="-128"/>
                <a:cs typeface="Arial" panose="020B0604020202020204" pitchFamily="34" charset="0"/>
              </a:rPr>
              <a:t>Other company names and product names are registered trademarks and/or trademarks of the respective companies.</a:t>
            </a:r>
          </a:p>
        </p:txBody>
      </p:sp>
    </p:spTree>
    <p:extLst>
      <p:ext uri="{BB962C8B-B14F-4D97-AF65-F5344CB8AC3E}">
        <p14:creationId xmlns:p14="http://schemas.microsoft.com/office/powerpoint/2010/main" val="10640518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hite Back 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テキスト ボックス 5"/>
          <p:cNvSpPr txBox="1"/>
          <p:nvPr userDrawn="1"/>
        </p:nvSpPr>
        <p:spPr bwMode="gray">
          <a:xfrm>
            <a:off x="864113" y="7344000"/>
            <a:ext cx="12902459" cy="51840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algn="ctr" defTabSz="1292250">
              <a:spcAft>
                <a:spcPts val="480"/>
              </a:spcAft>
            </a:pPr>
            <a:r>
              <a:rPr kumimoji="1" lang="en-US" altLang="ja-JP" sz="1120" dirty="0" smtClean="0">
                <a:solidFill>
                  <a:srgbClr val="717171"/>
                </a:solidFill>
                <a:latin typeface="SST Japanese Pro Regular"/>
                <a:ea typeface="+mj-ea"/>
                <a:cs typeface="メイリオ"/>
              </a:rPr>
              <a:t>SONY</a:t>
            </a:r>
            <a:r>
              <a:rPr kumimoji="1" lang="ja-JP" altLang="en-US" sz="1120" dirty="0" smtClean="0">
                <a:solidFill>
                  <a:srgbClr val="717171"/>
                </a:solidFill>
                <a:latin typeface="SST Japanese Pro Regular"/>
                <a:ea typeface="+mj-ea"/>
                <a:cs typeface="メイリオ"/>
              </a:rPr>
              <a:t>はソニー株式会社の登録商標または商標です。 </a:t>
            </a:r>
          </a:p>
          <a:p>
            <a:pPr algn="ctr" defTabSz="1292250">
              <a:spcAft>
                <a:spcPts val="480"/>
              </a:spcAft>
            </a:pPr>
            <a:r>
              <a:rPr kumimoji="1" lang="ja-JP" altLang="en-US" sz="1120" dirty="0" smtClean="0">
                <a:solidFill>
                  <a:srgbClr val="717171"/>
                </a:solidFill>
                <a:latin typeface="SST Japanese Pro Regular"/>
                <a:ea typeface="+mj-ea"/>
                <a:cs typeface="メイリオ"/>
              </a:rPr>
              <a:t>各ソニー製品の商品名・サービス名はソニー株式会社またはグループ各社の登録商標または商標です。その他の製品および会社名は、各社の商号、登録商標または商標です。 </a:t>
            </a:r>
          </a:p>
        </p:txBody>
      </p:sp>
      <p:pic>
        <p:nvPicPr>
          <p:cNvPr id="4" name="図 3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57560" y="3573973"/>
            <a:ext cx="4315504" cy="1079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46892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" name="Picture 3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1" y="0"/>
            <a:ext cx="14629880" cy="8229600"/>
          </a:xfrm>
          <a:prstGeom prst="rect">
            <a:avLst/>
          </a:prstGeom>
        </p:spPr>
      </p:pic>
      <p:sp>
        <p:nvSpPr>
          <p:cNvPr id="37" name="Rectangle 36"/>
          <p:cNvSpPr/>
          <p:nvPr userDrawn="1"/>
        </p:nvSpPr>
        <p:spPr>
          <a:xfrm>
            <a:off x="522" y="0"/>
            <a:ext cx="14629880" cy="8229600"/>
          </a:xfrm>
          <a:prstGeom prst="rect">
            <a:avLst/>
          </a:prstGeom>
          <a:solidFill>
            <a:schemeClr val="tx1">
              <a:alpha val="56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16107" tIns="58053" rIns="116107" bIns="58053" rtlCol="0" anchor="ctr"/>
          <a:lstStyle/>
          <a:p>
            <a:pPr algn="ctr" defTabSz="1463040" fontAlgn="base">
              <a:spcBef>
                <a:spcPct val="0"/>
              </a:spcBef>
              <a:spcAft>
                <a:spcPct val="0"/>
              </a:spcAft>
            </a:pPr>
            <a:endParaRPr kumimoji="1" lang="en-US" sz="192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6434" y="401057"/>
            <a:ext cx="13256413" cy="613077"/>
          </a:xfrm>
          <a:prstGeom prst="rect">
            <a:avLst/>
          </a:prstGeom>
        </p:spPr>
        <p:txBody>
          <a:bodyPr lIns="72567" tIns="36283" rIns="72567" bIns="36283"/>
          <a:lstStyle>
            <a:lvl1pPr>
              <a:defRPr b="0">
                <a:solidFill>
                  <a:schemeClr val="accent4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6434" y="1552660"/>
            <a:ext cx="13256413" cy="5124280"/>
          </a:xfrm>
          <a:prstGeom prst="rect">
            <a:avLst/>
          </a:prstGeom>
        </p:spPr>
        <p:txBody>
          <a:bodyPr lIns="72567" tIns="36283" rIns="72567" bIns="36283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GB" dirty="0"/>
          </a:p>
        </p:txBody>
      </p:sp>
      <p:grpSp>
        <p:nvGrpSpPr>
          <p:cNvPr id="18" name="Group 4"/>
          <p:cNvGrpSpPr>
            <a:grpSpLocks noChangeAspect="1"/>
          </p:cNvGrpSpPr>
          <p:nvPr userDrawn="1"/>
        </p:nvGrpSpPr>
        <p:grpSpPr bwMode="auto">
          <a:xfrm>
            <a:off x="598068" y="7706262"/>
            <a:ext cx="869832" cy="153336"/>
            <a:chOff x="5262" y="150"/>
            <a:chExt cx="1634" cy="288"/>
          </a:xfrm>
        </p:grpSpPr>
        <p:sp>
          <p:nvSpPr>
            <p:cNvPr id="19" name="AutoShape 3"/>
            <p:cNvSpPr>
              <a:spLocks noChangeAspect="1" noChangeArrowheads="1" noTextEdit="1"/>
            </p:cNvSpPr>
            <p:nvPr userDrawn="1"/>
          </p:nvSpPr>
          <p:spPr bwMode="auto">
            <a:xfrm>
              <a:off x="5262" y="150"/>
              <a:ext cx="1634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463040" fontAlgn="base">
                <a:spcBef>
                  <a:spcPct val="0"/>
                </a:spcBef>
                <a:spcAft>
                  <a:spcPct val="0"/>
                </a:spcAft>
              </a:pPr>
              <a:endParaRPr kumimoji="1" lang="en-GB" sz="1920">
                <a:solidFill>
                  <a:prstClr val="black"/>
                </a:solidFill>
                <a:ea typeface="HGP創英角ｺﾞｼｯｸUB" pitchFamily="50" charset="-128"/>
              </a:endParaRPr>
            </a:p>
          </p:txBody>
        </p:sp>
        <p:sp>
          <p:nvSpPr>
            <p:cNvPr id="20" name="Freeform 5"/>
            <p:cNvSpPr>
              <a:spLocks/>
            </p:cNvSpPr>
            <p:nvPr userDrawn="1"/>
          </p:nvSpPr>
          <p:spPr bwMode="auto">
            <a:xfrm>
              <a:off x="5262" y="150"/>
              <a:ext cx="332" cy="286"/>
            </a:xfrm>
            <a:custGeom>
              <a:avLst/>
              <a:gdLst>
                <a:gd name="T0" fmla="*/ 126 w 332"/>
                <a:gd name="T1" fmla="*/ 2 h 286"/>
                <a:gd name="T2" fmla="*/ 52 w 332"/>
                <a:gd name="T3" fmla="*/ 20 h 286"/>
                <a:gd name="T4" fmla="*/ 24 w 332"/>
                <a:gd name="T5" fmla="*/ 38 h 286"/>
                <a:gd name="T6" fmla="*/ 4 w 332"/>
                <a:gd name="T7" fmla="*/ 64 h 286"/>
                <a:gd name="T8" fmla="*/ 0 w 332"/>
                <a:gd name="T9" fmla="*/ 88 h 286"/>
                <a:gd name="T10" fmla="*/ 10 w 332"/>
                <a:gd name="T11" fmla="*/ 122 h 286"/>
                <a:gd name="T12" fmla="*/ 20 w 332"/>
                <a:gd name="T13" fmla="*/ 134 h 286"/>
                <a:gd name="T14" fmla="*/ 54 w 332"/>
                <a:gd name="T15" fmla="*/ 156 h 286"/>
                <a:gd name="T16" fmla="*/ 110 w 332"/>
                <a:gd name="T17" fmla="*/ 168 h 286"/>
                <a:gd name="T18" fmla="*/ 204 w 332"/>
                <a:gd name="T19" fmla="*/ 180 h 286"/>
                <a:gd name="T20" fmla="*/ 244 w 332"/>
                <a:gd name="T21" fmla="*/ 188 h 286"/>
                <a:gd name="T22" fmla="*/ 260 w 332"/>
                <a:gd name="T23" fmla="*/ 198 h 286"/>
                <a:gd name="T24" fmla="*/ 262 w 332"/>
                <a:gd name="T25" fmla="*/ 210 h 286"/>
                <a:gd name="T26" fmla="*/ 252 w 332"/>
                <a:gd name="T27" fmla="*/ 232 h 286"/>
                <a:gd name="T28" fmla="*/ 240 w 332"/>
                <a:gd name="T29" fmla="*/ 238 h 286"/>
                <a:gd name="T30" fmla="*/ 202 w 332"/>
                <a:gd name="T31" fmla="*/ 248 h 286"/>
                <a:gd name="T32" fmla="*/ 154 w 332"/>
                <a:gd name="T33" fmla="*/ 248 h 286"/>
                <a:gd name="T34" fmla="*/ 98 w 332"/>
                <a:gd name="T35" fmla="*/ 236 h 286"/>
                <a:gd name="T36" fmla="*/ 64 w 332"/>
                <a:gd name="T37" fmla="*/ 216 h 286"/>
                <a:gd name="T38" fmla="*/ 48 w 332"/>
                <a:gd name="T39" fmla="*/ 194 h 286"/>
                <a:gd name="T40" fmla="*/ 8 w 332"/>
                <a:gd name="T41" fmla="*/ 178 h 286"/>
                <a:gd name="T42" fmla="*/ 48 w 332"/>
                <a:gd name="T43" fmla="*/ 264 h 286"/>
                <a:gd name="T44" fmla="*/ 52 w 332"/>
                <a:gd name="T45" fmla="*/ 258 h 286"/>
                <a:gd name="T46" fmla="*/ 80 w 332"/>
                <a:gd name="T47" fmla="*/ 268 h 286"/>
                <a:gd name="T48" fmla="*/ 116 w 332"/>
                <a:gd name="T49" fmla="*/ 278 h 286"/>
                <a:gd name="T50" fmla="*/ 176 w 332"/>
                <a:gd name="T51" fmla="*/ 286 h 286"/>
                <a:gd name="T52" fmla="*/ 226 w 332"/>
                <a:gd name="T53" fmla="*/ 282 h 286"/>
                <a:gd name="T54" fmla="*/ 258 w 332"/>
                <a:gd name="T55" fmla="*/ 274 h 286"/>
                <a:gd name="T56" fmla="*/ 306 w 332"/>
                <a:gd name="T57" fmla="*/ 250 h 286"/>
                <a:gd name="T58" fmla="*/ 322 w 332"/>
                <a:gd name="T59" fmla="*/ 232 h 286"/>
                <a:gd name="T60" fmla="*/ 330 w 332"/>
                <a:gd name="T61" fmla="*/ 208 h 286"/>
                <a:gd name="T62" fmla="*/ 330 w 332"/>
                <a:gd name="T63" fmla="*/ 188 h 286"/>
                <a:gd name="T64" fmla="*/ 316 w 332"/>
                <a:gd name="T65" fmla="*/ 152 h 286"/>
                <a:gd name="T66" fmla="*/ 298 w 332"/>
                <a:gd name="T67" fmla="*/ 136 h 286"/>
                <a:gd name="T68" fmla="*/ 270 w 332"/>
                <a:gd name="T69" fmla="*/ 122 h 286"/>
                <a:gd name="T70" fmla="*/ 208 w 332"/>
                <a:gd name="T71" fmla="*/ 108 h 286"/>
                <a:gd name="T72" fmla="*/ 120 w 332"/>
                <a:gd name="T73" fmla="*/ 98 h 286"/>
                <a:gd name="T74" fmla="*/ 84 w 332"/>
                <a:gd name="T75" fmla="*/ 92 h 286"/>
                <a:gd name="T76" fmla="*/ 70 w 332"/>
                <a:gd name="T77" fmla="*/ 82 h 286"/>
                <a:gd name="T78" fmla="*/ 70 w 332"/>
                <a:gd name="T79" fmla="*/ 68 h 286"/>
                <a:gd name="T80" fmla="*/ 82 w 332"/>
                <a:gd name="T81" fmla="*/ 54 h 286"/>
                <a:gd name="T82" fmla="*/ 114 w 332"/>
                <a:gd name="T83" fmla="*/ 42 h 286"/>
                <a:gd name="T84" fmla="*/ 156 w 332"/>
                <a:gd name="T85" fmla="*/ 40 h 286"/>
                <a:gd name="T86" fmla="*/ 224 w 332"/>
                <a:gd name="T87" fmla="*/ 50 h 286"/>
                <a:gd name="T88" fmla="*/ 252 w 332"/>
                <a:gd name="T89" fmla="*/ 60 h 286"/>
                <a:gd name="T90" fmla="*/ 266 w 332"/>
                <a:gd name="T91" fmla="*/ 72 h 286"/>
                <a:gd name="T92" fmla="*/ 282 w 332"/>
                <a:gd name="T93" fmla="*/ 102 h 286"/>
                <a:gd name="T94" fmla="*/ 278 w 332"/>
                <a:gd name="T95" fmla="*/ 14 h 286"/>
                <a:gd name="T96" fmla="*/ 276 w 332"/>
                <a:gd name="T97" fmla="*/ 26 h 286"/>
                <a:gd name="T98" fmla="*/ 268 w 332"/>
                <a:gd name="T99" fmla="*/ 28 h 286"/>
                <a:gd name="T100" fmla="*/ 224 w 332"/>
                <a:gd name="T101" fmla="*/ 12 h 286"/>
                <a:gd name="T102" fmla="*/ 150 w 332"/>
                <a:gd name="T103" fmla="*/ 0 h 2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332" h="286">
                  <a:moveTo>
                    <a:pt x="150" y="0"/>
                  </a:moveTo>
                  <a:lnTo>
                    <a:pt x="150" y="0"/>
                  </a:lnTo>
                  <a:lnTo>
                    <a:pt x="126" y="2"/>
                  </a:lnTo>
                  <a:lnTo>
                    <a:pt x="100" y="6"/>
                  </a:lnTo>
                  <a:lnTo>
                    <a:pt x="76" y="12"/>
                  </a:lnTo>
                  <a:lnTo>
                    <a:pt x="52" y="20"/>
                  </a:lnTo>
                  <a:lnTo>
                    <a:pt x="52" y="20"/>
                  </a:lnTo>
                  <a:lnTo>
                    <a:pt x="32" y="32"/>
                  </a:lnTo>
                  <a:lnTo>
                    <a:pt x="24" y="38"/>
                  </a:lnTo>
                  <a:lnTo>
                    <a:pt x="16" y="46"/>
                  </a:lnTo>
                  <a:lnTo>
                    <a:pt x="10" y="54"/>
                  </a:lnTo>
                  <a:lnTo>
                    <a:pt x="4" y="64"/>
                  </a:lnTo>
                  <a:lnTo>
                    <a:pt x="2" y="76"/>
                  </a:lnTo>
                  <a:lnTo>
                    <a:pt x="0" y="88"/>
                  </a:lnTo>
                  <a:lnTo>
                    <a:pt x="0" y="88"/>
                  </a:lnTo>
                  <a:lnTo>
                    <a:pt x="2" y="98"/>
                  </a:lnTo>
                  <a:lnTo>
                    <a:pt x="4" y="108"/>
                  </a:lnTo>
                  <a:lnTo>
                    <a:pt x="10" y="122"/>
                  </a:lnTo>
                  <a:lnTo>
                    <a:pt x="16" y="132"/>
                  </a:lnTo>
                  <a:lnTo>
                    <a:pt x="20" y="134"/>
                  </a:lnTo>
                  <a:lnTo>
                    <a:pt x="20" y="134"/>
                  </a:lnTo>
                  <a:lnTo>
                    <a:pt x="26" y="142"/>
                  </a:lnTo>
                  <a:lnTo>
                    <a:pt x="38" y="148"/>
                  </a:lnTo>
                  <a:lnTo>
                    <a:pt x="54" y="156"/>
                  </a:lnTo>
                  <a:lnTo>
                    <a:pt x="76" y="162"/>
                  </a:lnTo>
                  <a:lnTo>
                    <a:pt x="76" y="162"/>
                  </a:lnTo>
                  <a:lnTo>
                    <a:pt x="110" y="168"/>
                  </a:lnTo>
                  <a:lnTo>
                    <a:pt x="156" y="174"/>
                  </a:lnTo>
                  <a:lnTo>
                    <a:pt x="156" y="174"/>
                  </a:lnTo>
                  <a:lnTo>
                    <a:pt x="204" y="180"/>
                  </a:lnTo>
                  <a:lnTo>
                    <a:pt x="234" y="184"/>
                  </a:lnTo>
                  <a:lnTo>
                    <a:pt x="234" y="184"/>
                  </a:lnTo>
                  <a:lnTo>
                    <a:pt x="244" y="188"/>
                  </a:lnTo>
                  <a:lnTo>
                    <a:pt x="252" y="192"/>
                  </a:lnTo>
                  <a:lnTo>
                    <a:pt x="256" y="194"/>
                  </a:lnTo>
                  <a:lnTo>
                    <a:pt x="260" y="198"/>
                  </a:lnTo>
                  <a:lnTo>
                    <a:pt x="262" y="204"/>
                  </a:lnTo>
                  <a:lnTo>
                    <a:pt x="262" y="210"/>
                  </a:lnTo>
                  <a:lnTo>
                    <a:pt x="262" y="210"/>
                  </a:lnTo>
                  <a:lnTo>
                    <a:pt x="262" y="218"/>
                  </a:lnTo>
                  <a:lnTo>
                    <a:pt x="260" y="224"/>
                  </a:lnTo>
                  <a:lnTo>
                    <a:pt x="252" y="232"/>
                  </a:lnTo>
                  <a:lnTo>
                    <a:pt x="246" y="236"/>
                  </a:lnTo>
                  <a:lnTo>
                    <a:pt x="240" y="238"/>
                  </a:lnTo>
                  <a:lnTo>
                    <a:pt x="240" y="238"/>
                  </a:lnTo>
                  <a:lnTo>
                    <a:pt x="234" y="240"/>
                  </a:lnTo>
                  <a:lnTo>
                    <a:pt x="222" y="244"/>
                  </a:lnTo>
                  <a:lnTo>
                    <a:pt x="202" y="248"/>
                  </a:lnTo>
                  <a:lnTo>
                    <a:pt x="176" y="248"/>
                  </a:lnTo>
                  <a:lnTo>
                    <a:pt x="176" y="248"/>
                  </a:lnTo>
                  <a:lnTo>
                    <a:pt x="154" y="248"/>
                  </a:lnTo>
                  <a:lnTo>
                    <a:pt x="130" y="244"/>
                  </a:lnTo>
                  <a:lnTo>
                    <a:pt x="98" y="236"/>
                  </a:lnTo>
                  <a:lnTo>
                    <a:pt x="98" y="236"/>
                  </a:lnTo>
                  <a:lnTo>
                    <a:pt x="88" y="232"/>
                  </a:lnTo>
                  <a:lnTo>
                    <a:pt x="76" y="226"/>
                  </a:lnTo>
                  <a:lnTo>
                    <a:pt x="64" y="216"/>
                  </a:lnTo>
                  <a:lnTo>
                    <a:pt x="54" y="206"/>
                  </a:lnTo>
                  <a:lnTo>
                    <a:pt x="54" y="206"/>
                  </a:lnTo>
                  <a:lnTo>
                    <a:pt x="48" y="194"/>
                  </a:lnTo>
                  <a:lnTo>
                    <a:pt x="46" y="186"/>
                  </a:lnTo>
                  <a:lnTo>
                    <a:pt x="44" y="178"/>
                  </a:lnTo>
                  <a:lnTo>
                    <a:pt x="8" y="178"/>
                  </a:lnTo>
                  <a:lnTo>
                    <a:pt x="8" y="278"/>
                  </a:lnTo>
                  <a:lnTo>
                    <a:pt x="48" y="278"/>
                  </a:lnTo>
                  <a:lnTo>
                    <a:pt x="48" y="264"/>
                  </a:lnTo>
                  <a:lnTo>
                    <a:pt x="48" y="264"/>
                  </a:lnTo>
                  <a:lnTo>
                    <a:pt x="50" y="260"/>
                  </a:lnTo>
                  <a:lnTo>
                    <a:pt x="52" y="258"/>
                  </a:lnTo>
                  <a:lnTo>
                    <a:pt x="58" y="260"/>
                  </a:lnTo>
                  <a:lnTo>
                    <a:pt x="58" y="260"/>
                  </a:lnTo>
                  <a:lnTo>
                    <a:pt x="80" y="268"/>
                  </a:lnTo>
                  <a:lnTo>
                    <a:pt x="96" y="274"/>
                  </a:lnTo>
                  <a:lnTo>
                    <a:pt x="116" y="278"/>
                  </a:lnTo>
                  <a:lnTo>
                    <a:pt x="116" y="278"/>
                  </a:lnTo>
                  <a:lnTo>
                    <a:pt x="144" y="284"/>
                  </a:lnTo>
                  <a:lnTo>
                    <a:pt x="158" y="286"/>
                  </a:lnTo>
                  <a:lnTo>
                    <a:pt x="176" y="286"/>
                  </a:lnTo>
                  <a:lnTo>
                    <a:pt x="176" y="286"/>
                  </a:lnTo>
                  <a:lnTo>
                    <a:pt x="204" y="284"/>
                  </a:lnTo>
                  <a:lnTo>
                    <a:pt x="226" y="282"/>
                  </a:lnTo>
                  <a:lnTo>
                    <a:pt x="244" y="278"/>
                  </a:lnTo>
                  <a:lnTo>
                    <a:pt x="258" y="274"/>
                  </a:lnTo>
                  <a:lnTo>
                    <a:pt x="258" y="274"/>
                  </a:lnTo>
                  <a:lnTo>
                    <a:pt x="282" y="266"/>
                  </a:lnTo>
                  <a:lnTo>
                    <a:pt x="294" y="258"/>
                  </a:lnTo>
                  <a:lnTo>
                    <a:pt x="306" y="250"/>
                  </a:lnTo>
                  <a:lnTo>
                    <a:pt x="306" y="250"/>
                  </a:lnTo>
                  <a:lnTo>
                    <a:pt x="312" y="244"/>
                  </a:lnTo>
                  <a:lnTo>
                    <a:pt x="322" y="232"/>
                  </a:lnTo>
                  <a:lnTo>
                    <a:pt x="326" y="226"/>
                  </a:lnTo>
                  <a:lnTo>
                    <a:pt x="328" y="218"/>
                  </a:lnTo>
                  <a:lnTo>
                    <a:pt x="330" y="208"/>
                  </a:lnTo>
                  <a:lnTo>
                    <a:pt x="332" y="198"/>
                  </a:lnTo>
                  <a:lnTo>
                    <a:pt x="332" y="198"/>
                  </a:lnTo>
                  <a:lnTo>
                    <a:pt x="330" y="188"/>
                  </a:lnTo>
                  <a:lnTo>
                    <a:pt x="328" y="178"/>
                  </a:lnTo>
                  <a:lnTo>
                    <a:pt x="322" y="162"/>
                  </a:lnTo>
                  <a:lnTo>
                    <a:pt x="316" y="152"/>
                  </a:lnTo>
                  <a:lnTo>
                    <a:pt x="310" y="146"/>
                  </a:lnTo>
                  <a:lnTo>
                    <a:pt x="310" y="146"/>
                  </a:lnTo>
                  <a:lnTo>
                    <a:pt x="298" y="136"/>
                  </a:lnTo>
                  <a:lnTo>
                    <a:pt x="284" y="128"/>
                  </a:lnTo>
                  <a:lnTo>
                    <a:pt x="284" y="128"/>
                  </a:lnTo>
                  <a:lnTo>
                    <a:pt x="270" y="122"/>
                  </a:lnTo>
                  <a:lnTo>
                    <a:pt x="252" y="116"/>
                  </a:lnTo>
                  <a:lnTo>
                    <a:pt x="252" y="116"/>
                  </a:lnTo>
                  <a:lnTo>
                    <a:pt x="208" y="108"/>
                  </a:lnTo>
                  <a:lnTo>
                    <a:pt x="164" y="104"/>
                  </a:lnTo>
                  <a:lnTo>
                    <a:pt x="164" y="104"/>
                  </a:lnTo>
                  <a:lnTo>
                    <a:pt x="120" y="98"/>
                  </a:lnTo>
                  <a:lnTo>
                    <a:pt x="100" y="96"/>
                  </a:lnTo>
                  <a:lnTo>
                    <a:pt x="84" y="92"/>
                  </a:lnTo>
                  <a:lnTo>
                    <a:pt x="84" y="92"/>
                  </a:lnTo>
                  <a:lnTo>
                    <a:pt x="80" y="90"/>
                  </a:lnTo>
                  <a:lnTo>
                    <a:pt x="74" y="88"/>
                  </a:lnTo>
                  <a:lnTo>
                    <a:pt x="70" y="82"/>
                  </a:lnTo>
                  <a:lnTo>
                    <a:pt x="68" y="74"/>
                  </a:lnTo>
                  <a:lnTo>
                    <a:pt x="68" y="74"/>
                  </a:lnTo>
                  <a:lnTo>
                    <a:pt x="70" y="68"/>
                  </a:lnTo>
                  <a:lnTo>
                    <a:pt x="72" y="64"/>
                  </a:lnTo>
                  <a:lnTo>
                    <a:pt x="76" y="58"/>
                  </a:lnTo>
                  <a:lnTo>
                    <a:pt x="82" y="54"/>
                  </a:lnTo>
                  <a:lnTo>
                    <a:pt x="82" y="54"/>
                  </a:lnTo>
                  <a:lnTo>
                    <a:pt x="96" y="48"/>
                  </a:lnTo>
                  <a:lnTo>
                    <a:pt x="114" y="42"/>
                  </a:lnTo>
                  <a:lnTo>
                    <a:pt x="134" y="40"/>
                  </a:lnTo>
                  <a:lnTo>
                    <a:pt x="156" y="40"/>
                  </a:lnTo>
                  <a:lnTo>
                    <a:pt x="156" y="40"/>
                  </a:lnTo>
                  <a:lnTo>
                    <a:pt x="182" y="40"/>
                  </a:lnTo>
                  <a:lnTo>
                    <a:pt x="204" y="44"/>
                  </a:lnTo>
                  <a:lnTo>
                    <a:pt x="224" y="50"/>
                  </a:lnTo>
                  <a:lnTo>
                    <a:pt x="240" y="56"/>
                  </a:lnTo>
                  <a:lnTo>
                    <a:pt x="240" y="56"/>
                  </a:lnTo>
                  <a:lnTo>
                    <a:pt x="252" y="60"/>
                  </a:lnTo>
                  <a:lnTo>
                    <a:pt x="262" y="68"/>
                  </a:lnTo>
                  <a:lnTo>
                    <a:pt x="262" y="68"/>
                  </a:lnTo>
                  <a:lnTo>
                    <a:pt x="266" y="72"/>
                  </a:lnTo>
                  <a:lnTo>
                    <a:pt x="272" y="80"/>
                  </a:lnTo>
                  <a:lnTo>
                    <a:pt x="278" y="90"/>
                  </a:lnTo>
                  <a:lnTo>
                    <a:pt x="282" y="102"/>
                  </a:lnTo>
                  <a:lnTo>
                    <a:pt x="314" y="102"/>
                  </a:lnTo>
                  <a:lnTo>
                    <a:pt x="314" y="14"/>
                  </a:lnTo>
                  <a:lnTo>
                    <a:pt x="278" y="14"/>
                  </a:lnTo>
                  <a:lnTo>
                    <a:pt x="278" y="24"/>
                  </a:lnTo>
                  <a:lnTo>
                    <a:pt x="278" y="24"/>
                  </a:lnTo>
                  <a:lnTo>
                    <a:pt x="276" y="26"/>
                  </a:lnTo>
                  <a:lnTo>
                    <a:pt x="274" y="28"/>
                  </a:lnTo>
                  <a:lnTo>
                    <a:pt x="272" y="30"/>
                  </a:lnTo>
                  <a:lnTo>
                    <a:pt x="268" y="28"/>
                  </a:lnTo>
                  <a:lnTo>
                    <a:pt x="268" y="28"/>
                  </a:lnTo>
                  <a:lnTo>
                    <a:pt x="250" y="20"/>
                  </a:lnTo>
                  <a:lnTo>
                    <a:pt x="224" y="12"/>
                  </a:lnTo>
                  <a:lnTo>
                    <a:pt x="190" y="4"/>
                  </a:lnTo>
                  <a:lnTo>
                    <a:pt x="170" y="2"/>
                  </a:lnTo>
                  <a:lnTo>
                    <a:pt x="15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463040" fontAlgn="base">
                <a:spcBef>
                  <a:spcPct val="0"/>
                </a:spcBef>
                <a:spcAft>
                  <a:spcPct val="0"/>
                </a:spcAft>
              </a:pPr>
              <a:endParaRPr kumimoji="1" lang="en-GB" sz="1920">
                <a:solidFill>
                  <a:prstClr val="black"/>
                </a:solidFill>
                <a:ea typeface="HGP創英角ｺﾞｼｯｸUB" pitchFamily="50" charset="-128"/>
              </a:endParaRPr>
            </a:p>
          </p:txBody>
        </p:sp>
        <p:sp>
          <p:nvSpPr>
            <p:cNvPr id="21" name="Freeform 6"/>
            <p:cNvSpPr>
              <a:spLocks/>
            </p:cNvSpPr>
            <p:nvPr userDrawn="1"/>
          </p:nvSpPr>
          <p:spPr bwMode="auto">
            <a:xfrm>
              <a:off x="5262" y="150"/>
              <a:ext cx="332" cy="286"/>
            </a:xfrm>
            <a:custGeom>
              <a:avLst/>
              <a:gdLst>
                <a:gd name="T0" fmla="*/ 126 w 332"/>
                <a:gd name="T1" fmla="*/ 2 h 286"/>
                <a:gd name="T2" fmla="*/ 52 w 332"/>
                <a:gd name="T3" fmla="*/ 20 h 286"/>
                <a:gd name="T4" fmla="*/ 24 w 332"/>
                <a:gd name="T5" fmla="*/ 38 h 286"/>
                <a:gd name="T6" fmla="*/ 4 w 332"/>
                <a:gd name="T7" fmla="*/ 64 h 286"/>
                <a:gd name="T8" fmla="*/ 0 w 332"/>
                <a:gd name="T9" fmla="*/ 88 h 286"/>
                <a:gd name="T10" fmla="*/ 10 w 332"/>
                <a:gd name="T11" fmla="*/ 122 h 286"/>
                <a:gd name="T12" fmla="*/ 20 w 332"/>
                <a:gd name="T13" fmla="*/ 134 h 286"/>
                <a:gd name="T14" fmla="*/ 54 w 332"/>
                <a:gd name="T15" fmla="*/ 156 h 286"/>
                <a:gd name="T16" fmla="*/ 110 w 332"/>
                <a:gd name="T17" fmla="*/ 168 h 286"/>
                <a:gd name="T18" fmla="*/ 204 w 332"/>
                <a:gd name="T19" fmla="*/ 180 h 286"/>
                <a:gd name="T20" fmla="*/ 244 w 332"/>
                <a:gd name="T21" fmla="*/ 188 h 286"/>
                <a:gd name="T22" fmla="*/ 260 w 332"/>
                <a:gd name="T23" fmla="*/ 198 h 286"/>
                <a:gd name="T24" fmla="*/ 262 w 332"/>
                <a:gd name="T25" fmla="*/ 210 h 286"/>
                <a:gd name="T26" fmla="*/ 252 w 332"/>
                <a:gd name="T27" fmla="*/ 232 h 286"/>
                <a:gd name="T28" fmla="*/ 240 w 332"/>
                <a:gd name="T29" fmla="*/ 238 h 286"/>
                <a:gd name="T30" fmla="*/ 202 w 332"/>
                <a:gd name="T31" fmla="*/ 248 h 286"/>
                <a:gd name="T32" fmla="*/ 154 w 332"/>
                <a:gd name="T33" fmla="*/ 248 h 286"/>
                <a:gd name="T34" fmla="*/ 98 w 332"/>
                <a:gd name="T35" fmla="*/ 236 h 286"/>
                <a:gd name="T36" fmla="*/ 64 w 332"/>
                <a:gd name="T37" fmla="*/ 216 h 286"/>
                <a:gd name="T38" fmla="*/ 48 w 332"/>
                <a:gd name="T39" fmla="*/ 194 h 286"/>
                <a:gd name="T40" fmla="*/ 8 w 332"/>
                <a:gd name="T41" fmla="*/ 178 h 286"/>
                <a:gd name="T42" fmla="*/ 48 w 332"/>
                <a:gd name="T43" fmla="*/ 264 h 286"/>
                <a:gd name="T44" fmla="*/ 52 w 332"/>
                <a:gd name="T45" fmla="*/ 258 h 286"/>
                <a:gd name="T46" fmla="*/ 80 w 332"/>
                <a:gd name="T47" fmla="*/ 268 h 286"/>
                <a:gd name="T48" fmla="*/ 116 w 332"/>
                <a:gd name="T49" fmla="*/ 278 h 286"/>
                <a:gd name="T50" fmla="*/ 176 w 332"/>
                <a:gd name="T51" fmla="*/ 286 h 286"/>
                <a:gd name="T52" fmla="*/ 226 w 332"/>
                <a:gd name="T53" fmla="*/ 282 h 286"/>
                <a:gd name="T54" fmla="*/ 258 w 332"/>
                <a:gd name="T55" fmla="*/ 274 h 286"/>
                <a:gd name="T56" fmla="*/ 306 w 332"/>
                <a:gd name="T57" fmla="*/ 250 h 286"/>
                <a:gd name="T58" fmla="*/ 322 w 332"/>
                <a:gd name="T59" fmla="*/ 232 h 286"/>
                <a:gd name="T60" fmla="*/ 330 w 332"/>
                <a:gd name="T61" fmla="*/ 208 h 286"/>
                <a:gd name="T62" fmla="*/ 330 w 332"/>
                <a:gd name="T63" fmla="*/ 188 h 286"/>
                <a:gd name="T64" fmla="*/ 316 w 332"/>
                <a:gd name="T65" fmla="*/ 152 h 286"/>
                <a:gd name="T66" fmla="*/ 298 w 332"/>
                <a:gd name="T67" fmla="*/ 136 h 286"/>
                <a:gd name="T68" fmla="*/ 270 w 332"/>
                <a:gd name="T69" fmla="*/ 122 h 286"/>
                <a:gd name="T70" fmla="*/ 208 w 332"/>
                <a:gd name="T71" fmla="*/ 108 h 286"/>
                <a:gd name="T72" fmla="*/ 120 w 332"/>
                <a:gd name="T73" fmla="*/ 98 h 286"/>
                <a:gd name="T74" fmla="*/ 84 w 332"/>
                <a:gd name="T75" fmla="*/ 92 h 286"/>
                <a:gd name="T76" fmla="*/ 70 w 332"/>
                <a:gd name="T77" fmla="*/ 82 h 286"/>
                <a:gd name="T78" fmla="*/ 70 w 332"/>
                <a:gd name="T79" fmla="*/ 68 h 286"/>
                <a:gd name="T80" fmla="*/ 82 w 332"/>
                <a:gd name="T81" fmla="*/ 54 h 286"/>
                <a:gd name="T82" fmla="*/ 114 w 332"/>
                <a:gd name="T83" fmla="*/ 42 h 286"/>
                <a:gd name="T84" fmla="*/ 156 w 332"/>
                <a:gd name="T85" fmla="*/ 40 h 286"/>
                <a:gd name="T86" fmla="*/ 224 w 332"/>
                <a:gd name="T87" fmla="*/ 50 h 286"/>
                <a:gd name="T88" fmla="*/ 252 w 332"/>
                <a:gd name="T89" fmla="*/ 60 h 286"/>
                <a:gd name="T90" fmla="*/ 266 w 332"/>
                <a:gd name="T91" fmla="*/ 72 h 286"/>
                <a:gd name="T92" fmla="*/ 282 w 332"/>
                <a:gd name="T93" fmla="*/ 102 h 286"/>
                <a:gd name="T94" fmla="*/ 278 w 332"/>
                <a:gd name="T95" fmla="*/ 14 h 286"/>
                <a:gd name="T96" fmla="*/ 276 w 332"/>
                <a:gd name="T97" fmla="*/ 26 h 286"/>
                <a:gd name="T98" fmla="*/ 268 w 332"/>
                <a:gd name="T99" fmla="*/ 28 h 286"/>
                <a:gd name="T100" fmla="*/ 224 w 332"/>
                <a:gd name="T101" fmla="*/ 12 h 286"/>
                <a:gd name="T102" fmla="*/ 150 w 332"/>
                <a:gd name="T103" fmla="*/ 0 h 2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332" h="286">
                  <a:moveTo>
                    <a:pt x="150" y="0"/>
                  </a:moveTo>
                  <a:lnTo>
                    <a:pt x="150" y="0"/>
                  </a:lnTo>
                  <a:lnTo>
                    <a:pt x="126" y="2"/>
                  </a:lnTo>
                  <a:lnTo>
                    <a:pt x="100" y="6"/>
                  </a:lnTo>
                  <a:lnTo>
                    <a:pt x="76" y="12"/>
                  </a:lnTo>
                  <a:lnTo>
                    <a:pt x="52" y="20"/>
                  </a:lnTo>
                  <a:lnTo>
                    <a:pt x="52" y="20"/>
                  </a:lnTo>
                  <a:lnTo>
                    <a:pt x="32" y="32"/>
                  </a:lnTo>
                  <a:lnTo>
                    <a:pt x="24" y="38"/>
                  </a:lnTo>
                  <a:lnTo>
                    <a:pt x="16" y="46"/>
                  </a:lnTo>
                  <a:lnTo>
                    <a:pt x="10" y="54"/>
                  </a:lnTo>
                  <a:lnTo>
                    <a:pt x="4" y="64"/>
                  </a:lnTo>
                  <a:lnTo>
                    <a:pt x="2" y="76"/>
                  </a:lnTo>
                  <a:lnTo>
                    <a:pt x="0" y="88"/>
                  </a:lnTo>
                  <a:lnTo>
                    <a:pt x="0" y="88"/>
                  </a:lnTo>
                  <a:lnTo>
                    <a:pt x="2" y="98"/>
                  </a:lnTo>
                  <a:lnTo>
                    <a:pt x="4" y="108"/>
                  </a:lnTo>
                  <a:lnTo>
                    <a:pt x="10" y="122"/>
                  </a:lnTo>
                  <a:lnTo>
                    <a:pt x="16" y="132"/>
                  </a:lnTo>
                  <a:lnTo>
                    <a:pt x="20" y="134"/>
                  </a:lnTo>
                  <a:lnTo>
                    <a:pt x="20" y="134"/>
                  </a:lnTo>
                  <a:lnTo>
                    <a:pt x="26" y="142"/>
                  </a:lnTo>
                  <a:lnTo>
                    <a:pt x="38" y="148"/>
                  </a:lnTo>
                  <a:lnTo>
                    <a:pt x="54" y="156"/>
                  </a:lnTo>
                  <a:lnTo>
                    <a:pt x="76" y="162"/>
                  </a:lnTo>
                  <a:lnTo>
                    <a:pt x="76" y="162"/>
                  </a:lnTo>
                  <a:lnTo>
                    <a:pt x="110" y="168"/>
                  </a:lnTo>
                  <a:lnTo>
                    <a:pt x="156" y="174"/>
                  </a:lnTo>
                  <a:lnTo>
                    <a:pt x="156" y="174"/>
                  </a:lnTo>
                  <a:lnTo>
                    <a:pt x="204" y="180"/>
                  </a:lnTo>
                  <a:lnTo>
                    <a:pt x="234" y="184"/>
                  </a:lnTo>
                  <a:lnTo>
                    <a:pt x="234" y="184"/>
                  </a:lnTo>
                  <a:lnTo>
                    <a:pt x="244" y="188"/>
                  </a:lnTo>
                  <a:lnTo>
                    <a:pt x="252" y="192"/>
                  </a:lnTo>
                  <a:lnTo>
                    <a:pt x="256" y="194"/>
                  </a:lnTo>
                  <a:lnTo>
                    <a:pt x="260" y="198"/>
                  </a:lnTo>
                  <a:lnTo>
                    <a:pt x="262" y="204"/>
                  </a:lnTo>
                  <a:lnTo>
                    <a:pt x="262" y="210"/>
                  </a:lnTo>
                  <a:lnTo>
                    <a:pt x="262" y="210"/>
                  </a:lnTo>
                  <a:lnTo>
                    <a:pt x="262" y="218"/>
                  </a:lnTo>
                  <a:lnTo>
                    <a:pt x="260" y="224"/>
                  </a:lnTo>
                  <a:lnTo>
                    <a:pt x="252" y="232"/>
                  </a:lnTo>
                  <a:lnTo>
                    <a:pt x="246" y="236"/>
                  </a:lnTo>
                  <a:lnTo>
                    <a:pt x="240" y="238"/>
                  </a:lnTo>
                  <a:lnTo>
                    <a:pt x="240" y="238"/>
                  </a:lnTo>
                  <a:lnTo>
                    <a:pt x="234" y="240"/>
                  </a:lnTo>
                  <a:lnTo>
                    <a:pt x="222" y="244"/>
                  </a:lnTo>
                  <a:lnTo>
                    <a:pt x="202" y="248"/>
                  </a:lnTo>
                  <a:lnTo>
                    <a:pt x="176" y="248"/>
                  </a:lnTo>
                  <a:lnTo>
                    <a:pt x="176" y="248"/>
                  </a:lnTo>
                  <a:lnTo>
                    <a:pt x="154" y="248"/>
                  </a:lnTo>
                  <a:lnTo>
                    <a:pt x="130" y="244"/>
                  </a:lnTo>
                  <a:lnTo>
                    <a:pt x="98" y="236"/>
                  </a:lnTo>
                  <a:lnTo>
                    <a:pt x="98" y="236"/>
                  </a:lnTo>
                  <a:lnTo>
                    <a:pt x="88" y="232"/>
                  </a:lnTo>
                  <a:lnTo>
                    <a:pt x="76" y="226"/>
                  </a:lnTo>
                  <a:lnTo>
                    <a:pt x="64" y="216"/>
                  </a:lnTo>
                  <a:lnTo>
                    <a:pt x="54" y="206"/>
                  </a:lnTo>
                  <a:lnTo>
                    <a:pt x="54" y="206"/>
                  </a:lnTo>
                  <a:lnTo>
                    <a:pt x="48" y="194"/>
                  </a:lnTo>
                  <a:lnTo>
                    <a:pt x="46" y="186"/>
                  </a:lnTo>
                  <a:lnTo>
                    <a:pt x="44" y="178"/>
                  </a:lnTo>
                  <a:lnTo>
                    <a:pt x="8" y="178"/>
                  </a:lnTo>
                  <a:lnTo>
                    <a:pt x="8" y="278"/>
                  </a:lnTo>
                  <a:lnTo>
                    <a:pt x="48" y="278"/>
                  </a:lnTo>
                  <a:lnTo>
                    <a:pt x="48" y="264"/>
                  </a:lnTo>
                  <a:lnTo>
                    <a:pt x="48" y="264"/>
                  </a:lnTo>
                  <a:lnTo>
                    <a:pt x="50" y="260"/>
                  </a:lnTo>
                  <a:lnTo>
                    <a:pt x="52" y="258"/>
                  </a:lnTo>
                  <a:lnTo>
                    <a:pt x="58" y="260"/>
                  </a:lnTo>
                  <a:lnTo>
                    <a:pt x="58" y="260"/>
                  </a:lnTo>
                  <a:lnTo>
                    <a:pt x="80" y="268"/>
                  </a:lnTo>
                  <a:lnTo>
                    <a:pt x="96" y="274"/>
                  </a:lnTo>
                  <a:lnTo>
                    <a:pt x="116" y="278"/>
                  </a:lnTo>
                  <a:lnTo>
                    <a:pt x="116" y="278"/>
                  </a:lnTo>
                  <a:lnTo>
                    <a:pt x="144" y="284"/>
                  </a:lnTo>
                  <a:lnTo>
                    <a:pt x="158" y="286"/>
                  </a:lnTo>
                  <a:lnTo>
                    <a:pt x="176" y="286"/>
                  </a:lnTo>
                  <a:lnTo>
                    <a:pt x="176" y="286"/>
                  </a:lnTo>
                  <a:lnTo>
                    <a:pt x="204" y="284"/>
                  </a:lnTo>
                  <a:lnTo>
                    <a:pt x="226" y="282"/>
                  </a:lnTo>
                  <a:lnTo>
                    <a:pt x="244" y="278"/>
                  </a:lnTo>
                  <a:lnTo>
                    <a:pt x="258" y="274"/>
                  </a:lnTo>
                  <a:lnTo>
                    <a:pt x="258" y="274"/>
                  </a:lnTo>
                  <a:lnTo>
                    <a:pt x="282" y="266"/>
                  </a:lnTo>
                  <a:lnTo>
                    <a:pt x="294" y="258"/>
                  </a:lnTo>
                  <a:lnTo>
                    <a:pt x="306" y="250"/>
                  </a:lnTo>
                  <a:lnTo>
                    <a:pt x="306" y="250"/>
                  </a:lnTo>
                  <a:lnTo>
                    <a:pt x="312" y="244"/>
                  </a:lnTo>
                  <a:lnTo>
                    <a:pt x="322" y="232"/>
                  </a:lnTo>
                  <a:lnTo>
                    <a:pt x="326" y="226"/>
                  </a:lnTo>
                  <a:lnTo>
                    <a:pt x="328" y="218"/>
                  </a:lnTo>
                  <a:lnTo>
                    <a:pt x="330" y="208"/>
                  </a:lnTo>
                  <a:lnTo>
                    <a:pt x="332" y="198"/>
                  </a:lnTo>
                  <a:lnTo>
                    <a:pt x="332" y="198"/>
                  </a:lnTo>
                  <a:lnTo>
                    <a:pt x="330" y="188"/>
                  </a:lnTo>
                  <a:lnTo>
                    <a:pt x="328" y="178"/>
                  </a:lnTo>
                  <a:lnTo>
                    <a:pt x="322" y="162"/>
                  </a:lnTo>
                  <a:lnTo>
                    <a:pt x="316" y="152"/>
                  </a:lnTo>
                  <a:lnTo>
                    <a:pt x="310" y="146"/>
                  </a:lnTo>
                  <a:lnTo>
                    <a:pt x="310" y="146"/>
                  </a:lnTo>
                  <a:lnTo>
                    <a:pt x="298" y="136"/>
                  </a:lnTo>
                  <a:lnTo>
                    <a:pt x="284" y="128"/>
                  </a:lnTo>
                  <a:lnTo>
                    <a:pt x="284" y="128"/>
                  </a:lnTo>
                  <a:lnTo>
                    <a:pt x="270" y="122"/>
                  </a:lnTo>
                  <a:lnTo>
                    <a:pt x="252" y="116"/>
                  </a:lnTo>
                  <a:lnTo>
                    <a:pt x="252" y="116"/>
                  </a:lnTo>
                  <a:lnTo>
                    <a:pt x="208" y="108"/>
                  </a:lnTo>
                  <a:lnTo>
                    <a:pt x="164" y="104"/>
                  </a:lnTo>
                  <a:lnTo>
                    <a:pt x="164" y="104"/>
                  </a:lnTo>
                  <a:lnTo>
                    <a:pt x="120" y="98"/>
                  </a:lnTo>
                  <a:lnTo>
                    <a:pt x="100" y="96"/>
                  </a:lnTo>
                  <a:lnTo>
                    <a:pt x="84" y="92"/>
                  </a:lnTo>
                  <a:lnTo>
                    <a:pt x="84" y="92"/>
                  </a:lnTo>
                  <a:lnTo>
                    <a:pt x="80" y="90"/>
                  </a:lnTo>
                  <a:lnTo>
                    <a:pt x="74" y="88"/>
                  </a:lnTo>
                  <a:lnTo>
                    <a:pt x="70" y="82"/>
                  </a:lnTo>
                  <a:lnTo>
                    <a:pt x="68" y="74"/>
                  </a:lnTo>
                  <a:lnTo>
                    <a:pt x="68" y="74"/>
                  </a:lnTo>
                  <a:lnTo>
                    <a:pt x="70" y="68"/>
                  </a:lnTo>
                  <a:lnTo>
                    <a:pt x="72" y="64"/>
                  </a:lnTo>
                  <a:lnTo>
                    <a:pt x="76" y="58"/>
                  </a:lnTo>
                  <a:lnTo>
                    <a:pt x="82" y="54"/>
                  </a:lnTo>
                  <a:lnTo>
                    <a:pt x="82" y="54"/>
                  </a:lnTo>
                  <a:lnTo>
                    <a:pt x="96" y="48"/>
                  </a:lnTo>
                  <a:lnTo>
                    <a:pt x="114" y="42"/>
                  </a:lnTo>
                  <a:lnTo>
                    <a:pt x="134" y="40"/>
                  </a:lnTo>
                  <a:lnTo>
                    <a:pt x="156" y="40"/>
                  </a:lnTo>
                  <a:lnTo>
                    <a:pt x="156" y="40"/>
                  </a:lnTo>
                  <a:lnTo>
                    <a:pt x="182" y="40"/>
                  </a:lnTo>
                  <a:lnTo>
                    <a:pt x="204" y="44"/>
                  </a:lnTo>
                  <a:lnTo>
                    <a:pt x="224" y="50"/>
                  </a:lnTo>
                  <a:lnTo>
                    <a:pt x="240" y="56"/>
                  </a:lnTo>
                  <a:lnTo>
                    <a:pt x="240" y="56"/>
                  </a:lnTo>
                  <a:lnTo>
                    <a:pt x="252" y="60"/>
                  </a:lnTo>
                  <a:lnTo>
                    <a:pt x="262" y="68"/>
                  </a:lnTo>
                  <a:lnTo>
                    <a:pt x="262" y="68"/>
                  </a:lnTo>
                  <a:lnTo>
                    <a:pt x="266" y="72"/>
                  </a:lnTo>
                  <a:lnTo>
                    <a:pt x="272" y="80"/>
                  </a:lnTo>
                  <a:lnTo>
                    <a:pt x="278" y="90"/>
                  </a:lnTo>
                  <a:lnTo>
                    <a:pt x="282" y="102"/>
                  </a:lnTo>
                  <a:lnTo>
                    <a:pt x="314" y="102"/>
                  </a:lnTo>
                  <a:lnTo>
                    <a:pt x="314" y="14"/>
                  </a:lnTo>
                  <a:lnTo>
                    <a:pt x="278" y="14"/>
                  </a:lnTo>
                  <a:lnTo>
                    <a:pt x="278" y="24"/>
                  </a:lnTo>
                  <a:lnTo>
                    <a:pt x="278" y="24"/>
                  </a:lnTo>
                  <a:lnTo>
                    <a:pt x="276" y="26"/>
                  </a:lnTo>
                  <a:lnTo>
                    <a:pt x="274" y="28"/>
                  </a:lnTo>
                  <a:lnTo>
                    <a:pt x="272" y="30"/>
                  </a:lnTo>
                  <a:lnTo>
                    <a:pt x="268" y="28"/>
                  </a:lnTo>
                  <a:lnTo>
                    <a:pt x="268" y="28"/>
                  </a:lnTo>
                  <a:lnTo>
                    <a:pt x="250" y="20"/>
                  </a:lnTo>
                  <a:lnTo>
                    <a:pt x="224" y="12"/>
                  </a:lnTo>
                  <a:lnTo>
                    <a:pt x="190" y="4"/>
                  </a:lnTo>
                  <a:lnTo>
                    <a:pt x="170" y="2"/>
                  </a:lnTo>
                  <a:lnTo>
                    <a:pt x="15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463040" fontAlgn="base">
                <a:spcBef>
                  <a:spcPct val="0"/>
                </a:spcBef>
                <a:spcAft>
                  <a:spcPct val="0"/>
                </a:spcAft>
              </a:pPr>
              <a:endParaRPr kumimoji="1" lang="en-GB" sz="1920">
                <a:solidFill>
                  <a:prstClr val="black"/>
                </a:solidFill>
                <a:ea typeface="HGP創英角ｺﾞｼｯｸUB" pitchFamily="50" charset="-128"/>
              </a:endParaRPr>
            </a:p>
          </p:txBody>
        </p:sp>
        <p:sp>
          <p:nvSpPr>
            <p:cNvPr id="22" name="Freeform 7"/>
            <p:cNvSpPr>
              <a:spLocks noEditPoints="1"/>
            </p:cNvSpPr>
            <p:nvPr userDrawn="1"/>
          </p:nvSpPr>
          <p:spPr bwMode="auto">
            <a:xfrm>
              <a:off x="5652" y="150"/>
              <a:ext cx="384" cy="288"/>
            </a:xfrm>
            <a:custGeom>
              <a:avLst/>
              <a:gdLst>
                <a:gd name="T0" fmla="*/ 192 w 384"/>
                <a:gd name="T1" fmla="*/ 288 h 288"/>
                <a:gd name="T2" fmla="*/ 150 w 384"/>
                <a:gd name="T3" fmla="*/ 286 h 288"/>
                <a:gd name="T4" fmla="*/ 108 w 384"/>
                <a:gd name="T5" fmla="*/ 276 h 288"/>
                <a:gd name="T6" fmla="*/ 72 w 384"/>
                <a:gd name="T7" fmla="*/ 260 h 288"/>
                <a:gd name="T8" fmla="*/ 42 w 384"/>
                <a:gd name="T9" fmla="*/ 238 h 288"/>
                <a:gd name="T10" fmla="*/ 32 w 384"/>
                <a:gd name="T11" fmla="*/ 228 h 288"/>
                <a:gd name="T12" fmla="*/ 16 w 384"/>
                <a:gd name="T13" fmla="*/ 206 h 288"/>
                <a:gd name="T14" fmla="*/ 6 w 384"/>
                <a:gd name="T15" fmla="*/ 182 h 288"/>
                <a:gd name="T16" fmla="*/ 2 w 384"/>
                <a:gd name="T17" fmla="*/ 158 h 288"/>
                <a:gd name="T18" fmla="*/ 0 w 384"/>
                <a:gd name="T19" fmla="*/ 144 h 288"/>
                <a:gd name="T20" fmla="*/ 4 w 384"/>
                <a:gd name="T21" fmla="*/ 118 h 288"/>
                <a:gd name="T22" fmla="*/ 10 w 384"/>
                <a:gd name="T23" fmla="*/ 94 h 288"/>
                <a:gd name="T24" fmla="*/ 24 w 384"/>
                <a:gd name="T25" fmla="*/ 72 h 288"/>
                <a:gd name="T26" fmla="*/ 42 w 384"/>
                <a:gd name="T27" fmla="*/ 52 h 288"/>
                <a:gd name="T28" fmla="*/ 56 w 384"/>
                <a:gd name="T29" fmla="*/ 40 h 288"/>
                <a:gd name="T30" fmla="*/ 90 w 384"/>
                <a:gd name="T31" fmla="*/ 22 h 288"/>
                <a:gd name="T32" fmla="*/ 128 w 384"/>
                <a:gd name="T33" fmla="*/ 8 h 288"/>
                <a:gd name="T34" fmla="*/ 172 w 384"/>
                <a:gd name="T35" fmla="*/ 2 h 288"/>
                <a:gd name="T36" fmla="*/ 192 w 384"/>
                <a:gd name="T37" fmla="*/ 0 h 288"/>
                <a:gd name="T38" fmla="*/ 238 w 384"/>
                <a:gd name="T39" fmla="*/ 4 h 288"/>
                <a:gd name="T40" fmla="*/ 278 w 384"/>
                <a:gd name="T41" fmla="*/ 14 h 288"/>
                <a:gd name="T42" fmla="*/ 312 w 384"/>
                <a:gd name="T43" fmla="*/ 28 h 288"/>
                <a:gd name="T44" fmla="*/ 344 w 384"/>
                <a:gd name="T45" fmla="*/ 52 h 288"/>
                <a:gd name="T46" fmla="*/ 354 w 384"/>
                <a:gd name="T47" fmla="*/ 62 h 288"/>
                <a:gd name="T48" fmla="*/ 368 w 384"/>
                <a:gd name="T49" fmla="*/ 82 h 288"/>
                <a:gd name="T50" fmla="*/ 378 w 384"/>
                <a:gd name="T51" fmla="*/ 106 h 288"/>
                <a:gd name="T52" fmla="*/ 384 w 384"/>
                <a:gd name="T53" fmla="*/ 132 h 288"/>
                <a:gd name="T54" fmla="*/ 384 w 384"/>
                <a:gd name="T55" fmla="*/ 144 h 288"/>
                <a:gd name="T56" fmla="*/ 382 w 384"/>
                <a:gd name="T57" fmla="*/ 170 h 288"/>
                <a:gd name="T58" fmla="*/ 374 w 384"/>
                <a:gd name="T59" fmla="*/ 194 h 288"/>
                <a:gd name="T60" fmla="*/ 360 w 384"/>
                <a:gd name="T61" fmla="*/ 218 h 288"/>
                <a:gd name="T62" fmla="*/ 344 w 384"/>
                <a:gd name="T63" fmla="*/ 238 h 288"/>
                <a:gd name="T64" fmla="*/ 330 w 384"/>
                <a:gd name="T65" fmla="*/ 250 h 288"/>
                <a:gd name="T66" fmla="*/ 296 w 384"/>
                <a:gd name="T67" fmla="*/ 268 h 288"/>
                <a:gd name="T68" fmla="*/ 256 w 384"/>
                <a:gd name="T69" fmla="*/ 282 h 288"/>
                <a:gd name="T70" fmla="*/ 214 w 384"/>
                <a:gd name="T71" fmla="*/ 288 h 288"/>
                <a:gd name="T72" fmla="*/ 192 w 384"/>
                <a:gd name="T73" fmla="*/ 250 h 288"/>
                <a:gd name="T74" fmla="*/ 216 w 384"/>
                <a:gd name="T75" fmla="*/ 248 h 288"/>
                <a:gd name="T76" fmla="*/ 256 w 384"/>
                <a:gd name="T77" fmla="*/ 232 h 288"/>
                <a:gd name="T78" fmla="*/ 274 w 384"/>
                <a:gd name="T79" fmla="*/ 220 h 288"/>
                <a:gd name="T80" fmla="*/ 296 w 384"/>
                <a:gd name="T81" fmla="*/ 186 h 288"/>
                <a:gd name="T82" fmla="*/ 302 w 384"/>
                <a:gd name="T83" fmla="*/ 144 h 288"/>
                <a:gd name="T84" fmla="*/ 302 w 384"/>
                <a:gd name="T85" fmla="*/ 124 h 288"/>
                <a:gd name="T86" fmla="*/ 286 w 384"/>
                <a:gd name="T87" fmla="*/ 84 h 288"/>
                <a:gd name="T88" fmla="*/ 274 w 384"/>
                <a:gd name="T89" fmla="*/ 70 h 288"/>
                <a:gd name="T90" fmla="*/ 236 w 384"/>
                <a:gd name="T91" fmla="*/ 46 h 288"/>
                <a:gd name="T92" fmla="*/ 192 w 384"/>
                <a:gd name="T93" fmla="*/ 38 h 288"/>
                <a:gd name="T94" fmla="*/ 170 w 384"/>
                <a:gd name="T95" fmla="*/ 40 h 288"/>
                <a:gd name="T96" fmla="*/ 128 w 384"/>
                <a:gd name="T97" fmla="*/ 56 h 288"/>
                <a:gd name="T98" fmla="*/ 112 w 384"/>
                <a:gd name="T99" fmla="*/ 70 h 288"/>
                <a:gd name="T100" fmla="*/ 90 w 384"/>
                <a:gd name="T101" fmla="*/ 104 h 288"/>
                <a:gd name="T102" fmla="*/ 82 w 384"/>
                <a:gd name="T103" fmla="*/ 144 h 288"/>
                <a:gd name="T104" fmla="*/ 84 w 384"/>
                <a:gd name="T105" fmla="*/ 166 h 288"/>
                <a:gd name="T106" fmla="*/ 98 w 384"/>
                <a:gd name="T107" fmla="*/ 204 h 288"/>
                <a:gd name="T108" fmla="*/ 112 w 384"/>
                <a:gd name="T109" fmla="*/ 220 h 288"/>
                <a:gd name="T110" fmla="*/ 148 w 384"/>
                <a:gd name="T111" fmla="*/ 242 h 288"/>
                <a:gd name="T112" fmla="*/ 192 w 384"/>
                <a:gd name="T113" fmla="*/ 250 h 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384" h="288">
                  <a:moveTo>
                    <a:pt x="192" y="288"/>
                  </a:moveTo>
                  <a:lnTo>
                    <a:pt x="192" y="288"/>
                  </a:lnTo>
                  <a:lnTo>
                    <a:pt x="170" y="288"/>
                  </a:lnTo>
                  <a:lnTo>
                    <a:pt x="150" y="286"/>
                  </a:lnTo>
                  <a:lnTo>
                    <a:pt x="128" y="282"/>
                  </a:lnTo>
                  <a:lnTo>
                    <a:pt x="108" y="276"/>
                  </a:lnTo>
                  <a:lnTo>
                    <a:pt x="90" y="268"/>
                  </a:lnTo>
                  <a:lnTo>
                    <a:pt x="72" y="260"/>
                  </a:lnTo>
                  <a:lnTo>
                    <a:pt x="56" y="250"/>
                  </a:lnTo>
                  <a:lnTo>
                    <a:pt x="42" y="238"/>
                  </a:lnTo>
                  <a:lnTo>
                    <a:pt x="42" y="238"/>
                  </a:lnTo>
                  <a:lnTo>
                    <a:pt x="32" y="228"/>
                  </a:lnTo>
                  <a:lnTo>
                    <a:pt x="24" y="218"/>
                  </a:lnTo>
                  <a:lnTo>
                    <a:pt x="16" y="206"/>
                  </a:lnTo>
                  <a:lnTo>
                    <a:pt x="10" y="194"/>
                  </a:lnTo>
                  <a:lnTo>
                    <a:pt x="6" y="182"/>
                  </a:lnTo>
                  <a:lnTo>
                    <a:pt x="4" y="170"/>
                  </a:lnTo>
                  <a:lnTo>
                    <a:pt x="2" y="158"/>
                  </a:lnTo>
                  <a:lnTo>
                    <a:pt x="0" y="144"/>
                  </a:lnTo>
                  <a:lnTo>
                    <a:pt x="0" y="144"/>
                  </a:lnTo>
                  <a:lnTo>
                    <a:pt x="2" y="132"/>
                  </a:lnTo>
                  <a:lnTo>
                    <a:pt x="4" y="118"/>
                  </a:lnTo>
                  <a:lnTo>
                    <a:pt x="6" y="106"/>
                  </a:lnTo>
                  <a:lnTo>
                    <a:pt x="10" y="94"/>
                  </a:lnTo>
                  <a:lnTo>
                    <a:pt x="16" y="82"/>
                  </a:lnTo>
                  <a:lnTo>
                    <a:pt x="24" y="72"/>
                  </a:lnTo>
                  <a:lnTo>
                    <a:pt x="32" y="60"/>
                  </a:lnTo>
                  <a:lnTo>
                    <a:pt x="42" y="52"/>
                  </a:lnTo>
                  <a:lnTo>
                    <a:pt x="42" y="52"/>
                  </a:lnTo>
                  <a:lnTo>
                    <a:pt x="56" y="40"/>
                  </a:lnTo>
                  <a:lnTo>
                    <a:pt x="72" y="30"/>
                  </a:lnTo>
                  <a:lnTo>
                    <a:pt x="90" y="22"/>
                  </a:lnTo>
                  <a:lnTo>
                    <a:pt x="108" y="14"/>
                  </a:lnTo>
                  <a:lnTo>
                    <a:pt x="128" y="8"/>
                  </a:lnTo>
                  <a:lnTo>
                    <a:pt x="150" y="4"/>
                  </a:lnTo>
                  <a:lnTo>
                    <a:pt x="172" y="2"/>
                  </a:lnTo>
                  <a:lnTo>
                    <a:pt x="192" y="0"/>
                  </a:lnTo>
                  <a:lnTo>
                    <a:pt x="192" y="0"/>
                  </a:lnTo>
                  <a:lnTo>
                    <a:pt x="216" y="2"/>
                  </a:lnTo>
                  <a:lnTo>
                    <a:pt x="238" y="4"/>
                  </a:lnTo>
                  <a:lnTo>
                    <a:pt x="258" y="8"/>
                  </a:lnTo>
                  <a:lnTo>
                    <a:pt x="278" y="14"/>
                  </a:lnTo>
                  <a:lnTo>
                    <a:pt x="296" y="20"/>
                  </a:lnTo>
                  <a:lnTo>
                    <a:pt x="312" y="28"/>
                  </a:lnTo>
                  <a:lnTo>
                    <a:pt x="328" y="40"/>
                  </a:lnTo>
                  <a:lnTo>
                    <a:pt x="344" y="52"/>
                  </a:lnTo>
                  <a:lnTo>
                    <a:pt x="344" y="52"/>
                  </a:lnTo>
                  <a:lnTo>
                    <a:pt x="354" y="62"/>
                  </a:lnTo>
                  <a:lnTo>
                    <a:pt x="362" y="72"/>
                  </a:lnTo>
                  <a:lnTo>
                    <a:pt x="368" y="82"/>
                  </a:lnTo>
                  <a:lnTo>
                    <a:pt x="374" y="94"/>
                  </a:lnTo>
                  <a:lnTo>
                    <a:pt x="378" y="106"/>
                  </a:lnTo>
                  <a:lnTo>
                    <a:pt x="382" y="118"/>
                  </a:lnTo>
                  <a:lnTo>
                    <a:pt x="384" y="132"/>
                  </a:lnTo>
                  <a:lnTo>
                    <a:pt x="384" y="144"/>
                  </a:lnTo>
                  <a:lnTo>
                    <a:pt x="384" y="144"/>
                  </a:lnTo>
                  <a:lnTo>
                    <a:pt x="384" y="156"/>
                  </a:lnTo>
                  <a:lnTo>
                    <a:pt x="382" y="170"/>
                  </a:lnTo>
                  <a:lnTo>
                    <a:pt x="378" y="182"/>
                  </a:lnTo>
                  <a:lnTo>
                    <a:pt x="374" y="194"/>
                  </a:lnTo>
                  <a:lnTo>
                    <a:pt x="368" y="206"/>
                  </a:lnTo>
                  <a:lnTo>
                    <a:pt x="360" y="218"/>
                  </a:lnTo>
                  <a:lnTo>
                    <a:pt x="352" y="228"/>
                  </a:lnTo>
                  <a:lnTo>
                    <a:pt x="344" y="238"/>
                  </a:lnTo>
                  <a:lnTo>
                    <a:pt x="344" y="238"/>
                  </a:lnTo>
                  <a:lnTo>
                    <a:pt x="330" y="250"/>
                  </a:lnTo>
                  <a:lnTo>
                    <a:pt x="314" y="260"/>
                  </a:lnTo>
                  <a:lnTo>
                    <a:pt x="296" y="268"/>
                  </a:lnTo>
                  <a:lnTo>
                    <a:pt x="276" y="276"/>
                  </a:lnTo>
                  <a:lnTo>
                    <a:pt x="256" y="282"/>
                  </a:lnTo>
                  <a:lnTo>
                    <a:pt x="236" y="286"/>
                  </a:lnTo>
                  <a:lnTo>
                    <a:pt x="214" y="288"/>
                  </a:lnTo>
                  <a:lnTo>
                    <a:pt x="192" y="288"/>
                  </a:lnTo>
                  <a:close/>
                  <a:moveTo>
                    <a:pt x="192" y="250"/>
                  </a:moveTo>
                  <a:lnTo>
                    <a:pt x="192" y="250"/>
                  </a:lnTo>
                  <a:lnTo>
                    <a:pt x="216" y="248"/>
                  </a:lnTo>
                  <a:lnTo>
                    <a:pt x="238" y="242"/>
                  </a:lnTo>
                  <a:lnTo>
                    <a:pt x="256" y="232"/>
                  </a:lnTo>
                  <a:lnTo>
                    <a:pt x="274" y="220"/>
                  </a:lnTo>
                  <a:lnTo>
                    <a:pt x="274" y="220"/>
                  </a:lnTo>
                  <a:lnTo>
                    <a:pt x="286" y="204"/>
                  </a:lnTo>
                  <a:lnTo>
                    <a:pt x="296" y="186"/>
                  </a:lnTo>
                  <a:lnTo>
                    <a:pt x="302" y="166"/>
                  </a:lnTo>
                  <a:lnTo>
                    <a:pt x="302" y="144"/>
                  </a:lnTo>
                  <a:lnTo>
                    <a:pt x="302" y="144"/>
                  </a:lnTo>
                  <a:lnTo>
                    <a:pt x="302" y="124"/>
                  </a:lnTo>
                  <a:lnTo>
                    <a:pt x="296" y="104"/>
                  </a:lnTo>
                  <a:lnTo>
                    <a:pt x="286" y="84"/>
                  </a:lnTo>
                  <a:lnTo>
                    <a:pt x="274" y="70"/>
                  </a:lnTo>
                  <a:lnTo>
                    <a:pt x="274" y="70"/>
                  </a:lnTo>
                  <a:lnTo>
                    <a:pt x="256" y="56"/>
                  </a:lnTo>
                  <a:lnTo>
                    <a:pt x="236" y="46"/>
                  </a:lnTo>
                  <a:lnTo>
                    <a:pt x="216" y="40"/>
                  </a:lnTo>
                  <a:lnTo>
                    <a:pt x="192" y="38"/>
                  </a:lnTo>
                  <a:lnTo>
                    <a:pt x="192" y="38"/>
                  </a:lnTo>
                  <a:lnTo>
                    <a:pt x="170" y="40"/>
                  </a:lnTo>
                  <a:lnTo>
                    <a:pt x="148" y="46"/>
                  </a:lnTo>
                  <a:lnTo>
                    <a:pt x="128" y="56"/>
                  </a:lnTo>
                  <a:lnTo>
                    <a:pt x="112" y="70"/>
                  </a:lnTo>
                  <a:lnTo>
                    <a:pt x="112" y="70"/>
                  </a:lnTo>
                  <a:lnTo>
                    <a:pt x="98" y="84"/>
                  </a:lnTo>
                  <a:lnTo>
                    <a:pt x="90" y="104"/>
                  </a:lnTo>
                  <a:lnTo>
                    <a:pt x="84" y="124"/>
                  </a:lnTo>
                  <a:lnTo>
                    <a:pt x="82" y="144"/>
                  </a:lnTo>
                  <a:lnTo>
                    <a:pt x="82" y="144"/>
                  </a:lnTo>
                  <a:lnTo>
                    <a:pt x="84" y="166"/>
                  </a:lnTo>
                  <a:lnTo>
                    <a:pt x="90" y="186"/>
                  </a:lnTo>
                  <a:lnTo>
                    <a:pt x="98" y="204"/>
                  </a:lnTo>
                  <a:lnTo>
                    <a:pt x="112" y="220"/>
                  </a:lnTo>
                  <a:lnTo>
                    <a:pt x="112" y="220"/>
                  </a:lnTo>
                  <a:lnTo>
                    <a:pt x="128" y="232"/>
                  </a:lnTo>
                  <a:lnTo>
                    <a:pt x="148" y="242"/>
                  </a:lnTo>
                  <a:lnTo>
                    <a:pt x="170" y="248"/>
                  </a:lnTo>
                  <a:lnTo>
                    <a:pt x="192" y="25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463040" fontAlgn="base">
                <a:spcBef>
                  <a:spcPct val="0"/>
                </a:spcBef>
                <a:spcAft>
                  <a:spcPct val="0"/>
                </a:spcAft>
              </a:pPr>
              <a:endParaRPr kumimoji="1" lang="en-GB" sz="1920">
                <a:solidFill>
                  <a:prstClr val="black"/>
                </a:solidFill>
                <a:ea typeface="HGP創英角ｺﾞｼｯｸUB" pitchFamily="50" charset="-128"/>
              </a:endParaRPr>
            </a:p>
          </p:txBody>
        </p:sp>
        <p:sp>
          <p:nvSpPr>
            <p:cNvPr id="23" name="Freeform 8"/>
            <p:cNvSpPr>
              <a:spLocks/>
            </p:cNvSpPr>
            <p:nvPr userDrawn="1"/>
          </p:nvSpPr>
          <p:spPr bwMode="auto">
            <a:xfrm>
              <a:off x="5652" y="150"/>
              <a:ext cx="384" cy="288"/>
            </a:xfrm>
            <a:custGeom>
              <a:avLst/>
              <a:gdLst>
                <a:gd name="T0" fmla="*/ 192 w 384"/>
                <a:gd name="T1" fmla="*/ 288 h 288"/>
                <a:gd name="T2" fmla="*/ 150 w 384"/>
                <a:gd name="T3" fmla="*/ 286 h 288"/>
                <a:gd name="T4" fmla="*/ 108 w 384"/>
                <a:gd name="T5" fmla="*/ 276 h 288"/>
                <a:gd name="T6" fmla="*/ 72 w 384"/>
                <a:gd name="T7" fmla="*/ 260 h 288"/>
                <a:gd name="T8" fmla="*/ 42 w 384"/>
                <a:gd name="T9" fmla="*/ 238 h 288"/>
                <a:gd name="T10" fmla="*/ 32 w 384"/>
                <a:gd name="T11" fmla="*/ 228 h 288"/>
                <a:gd name="T12" fmla="*/ 16 w 384"/>
                <a:gd name="T13" fmla="*/ 206 h 288"/>
                <a:gd name="T14" fmla="*/ 6 w 384"/>
                <a:gd name="T15" fmla="*/ 182 h 288"/>
                <a:gd name="T16" fmla="*/ 2 w 384"/>
                <a:gd name="T17" fmla="*/ 158 h 288"/>
                <a:gd name="T18" fmla="*/ 0 w 384"/>
                <a:gd name="T19" fmla="*/ 144 h 288"/>
                <a:gd name="T20" fmla="*/ 4 w 384"/>
                <a:gd name="T21" fmla="*/ 118 h 288"/>
                <a:gd name="T22" fmla="*/ 10 w 384"/>
                <a:gd name="T23" fmla="*/ 94 h 288"/>
                <a:gd name="T24" fmla="*/ 24 w 384"/>
                <a:gd name="T25" fmla="*/ 72 h 288"/>
                <a:gd name="T26" fmla="*/ 42 w 384"/>
                <a:gd name="T27" fmla="*/ 52 h 288"/>
                <a:gd name="T28" fmla="*/ 56 w 384"/>
                <a:gd name="T29" fmla="*/ 40 h 288"/>
                <a:gd name="T30" fmla="*/ 90 w 384"/>
                <a:gd name="T31" fmla="*/ 22 h 288"/>
                <a:gd name="T32" fmla="*/ 128 w 384"/>
                <a:gd name="T33" fmla="*/ 8 h 288"/>
                <a:gd name="T34" fmla="*/ 172 w 384"/>
                <a:gd name="T35" fmla="*/ 2 h 288"/>
                <a:gd name="T36" fmla="*/ 192 w 384"/>
                <a:gd name="T37" fmla="*/ 0 h 288"/>
                <a:gd name="T38" fmla="*/ 238 w 384"/>
                <a:gd name="T39" fmla="*/ 4 h 288"/>
                <a:gd name="T40" fmla="*/ 278 w 384"/>
                <a:gd name="T41" fmla="*/ 14 h 288"/>
                <a:gd name="T42" fmla="*/ 312 w 384"/>
                <a:gd name="T43" fmla="*/ 28 h 288"/>
                <a:gd name="T44" fmla="*/ 344 w 384"/>
                <a:gd name="T45" fmla="*/ 52 h 288"/>
                <a:gd name="T46" fmla="*/ 354 w 384"/>
                <a:gd name="T47" fmla="*/ 62 h 288"/>
                <a:gd name="T48" fmla="*/ 368 w 384"/>
                <a:gd name="T49" fmla="*/ 82 h 288"/>
                <a:gd name="T50" fmla="*/ 378 w 384"/>
                <a:gd name="T51" fmla="*/ 106 h 288"/>
                <a:gd name="T52" fmla="*/ 384 w 384"/>
                <a:gd name="T53" fmla="*/ 132 h 288"/>
                <a:gd name="T54" fmla="*/ 384 w 384"/>
                <a:gd name="T55" fmla="*/ 144 h 288"/>
                <a:gd name="T56" fmla="*/ 382 w 384"/>
                <a:gd name="T57" fmla="*/ 170 h 288"/>
                <a:gd name="T58" fmla="*/ 374 w 384"/>
                <a:gd name="T59" fmla="*/ 194 h 288"/>
                <a:gd name="T60" fmla="*/ 360 w 384"/>
                <a:gd name="T61" fmla="*/ 218 h 288"/>
                <a:gd name="T62" fmla="*/ 344 w 384"/>
                <a:gd name="T63" fmla="*/ 238 h 288"/>
                <a:gd name="T64" fmla="*/ 330 w 384"/>
                <a:gd name="T65" fmla="*/ 250 h 288"/>
                <a:gd name="T66" fmla="*/ 296 w 384"/>
                <a:gd name="T67" fmla="*/ 268 h 288"/>
                <a:gd name="T68" fmla="*/ 256 w 384"/>
                <a:gd name="T69" fmla="*/ 282 h 288"/>
                <a:gd name="T70" fmla="*/ 214 w 384"/>
                <a:gd name="T71" fmla="*/ 288 h 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384" h="288">
                  <a:moveTo>
                    <a:pt x="192" y="288"/>
                  </a:moveTo>
                  <a:lnTo>
                    <a:pt x="192" y="288"/>
                  </a:lnTo>
                  <a:lnTo>
                    <a:pt x="170" y="288"/>
                  </a:lnTo>
                  <a:lnTo>
                    <a:pt x="150" y="286"/>
                  </a:lnTo>
                  <a:lnTo>
                    <a:pt x="128" y="282"/>
                  </a:lnTo>
                  <a:lnTo>
                    <a:pt x="108" y="276"/>
                  </a:lnTo>
                  <a:lnTo>
                    <a:pt x="90" y="268"/>
                  </a:lnTo>
                  <a:lnTo>
                    <a:pt x="72" y="260"/>
                  </a:lnTo>
                  <a:lnTo>
                    <a:pt x="56" y="250"/>
                  </a:lnTo>
                  <a:lnTo>
                    <a:pt x="42" y="238"/>
                  </a:lnTo>
                  <a:lnTo>
                    <a:pt x="42" y="238"/>
                  </a:lnTo>
                  <a:lnTo>
                    <a:pt x="32" y="228"/>
                  </a:lnTo>
                  <a:lnTo>
                    <a:pt x="24" y="218"/>
                  </a:lnTo>
                  <a:lnTo>
                    <a:pt x="16" y="206"/>
                  </a:lnTo>
                  <a:lnTo>
                    <a:pt x="10" y="194"/>
                  </a:lnTo>
                  <a:lnTo>
                    <a:pt x="6" y="182"/>
                  </a:lnTo>
                  <a:lnTo>
                    <a:pt x="4" y="170"/>
                  </a:lnTo>
                  <a:lnTo>
                    <a:pt x="2" y="158"/>
                  </a:lnTo>
                  <a:lnTo>
                    <a:pt x="0" y="144"/>
                  </a:lnTo>
                  <a:lnTo>
                    <a:pt x="0" y="144"/>
                  </a:lnTo>
                  <a:lnTo>
                    <a:pt x="2" y="132"/>
                  </a:lnTo>
                  <a:lnTo>
                    <a:pt x="4" y="118"/>
                  </a:lnTo>
                  <a:lnTo>
                    <a:pt x="6" y="106"/>
                  </a:lnTo>
                  <a:lnTo>
                    <a:pt x="10" y="94"/>
                  </a:lnTo>
                  <a:lnTo>
                    <a:pt x="16" y="82"/>
                  </a:lnTo>
                  <a:lnTo>
                    <a:pt x="24" y="72"/>
                  </a:lnTo>
                  <a:lnTo>
                    <a:pt x="32" y="60"/>
                  </a:lnTo>
                  <a:lnTo>
                    <a:pt x="42" y="52"/>
                  </a:lnTo>
                  <a:lnTo>
                    <a:pt x="42" y="52"/>
                  </a:lnTo>
                  <a:lnTo>
                    <a:pt x="56" y="40"/>
                  </a:lnTo>
                  <a:lnTo>
                    <a:pt x="72" y="30"/>
                  </a:lnTo>
                  <a:lnTo>
                    <a:pt x="90" y="22"/>
                  </a:lnTo>
                  <a:lnTo>
                    <a:pt x="108" y="14"/>
                  </a:lnTo>
                  <a:lnTo>
                    <a:pt x="128" y="8"/>
                  </a:lnTo>
                  <a:lnTo>
                    <a:pt x="150" y="4"/>
                  </a:lnTo>
                  <a:lnTo>
                    <a:pt x="172" y="2"/>
                  </a:lnTo>
                  <a:lnTo>
                    <a:pt x="192" y="0"/>
                  </a:lnTo>
                  <a:lnTo>
                    <a:pt x="192" y="0"/>
                  </a:lnTo>
                  <a:lnTo>
                    <a:pt x="216" y="2"/>
                  </a:lnTo>
                  <a:lnTo>
                    <a:pt x="238" y="4"/>
                  </a:lnTo>
                  <a:lnTo>
                    <a:pt x="258" y="8"/>
                  </a:lnTo>
                  <a:lnTo>
                    <a:pt x="278" y="14"/>
                  </a:lnTo>
                  <a:lnTo>
                    <a:pt x="296" y="20"/>
                  </a:lnTo>
                  <a:lnTo>
                    <a:pt x="312" y="28"/>
                  </a:lnTo>
                  <a:lnTo>
                    <a:pt x="328" y="40"/>
                  </a:lnTo>
                  <a:lnTo>
                    <a:pt x="344" y="52"/>
                  </a:lnTo>
                  <a:lnTo>
                    <a:pt x="344" y="52"/>
                  </a:lnTo>
                  <a:lnTo>
                    <a:pt x="354" y="62"/>
                  </a:lnTo>
                  <a:lnTo>
                    <a:pt x="362" y="72"/>
                  </a:lnTo>
                  <a:lnTo>
                    <a:pt x="368" y="82"/>
                  </a:lnTo>
                  <a:lnTo>
                    <a:pt x="374" y="94"/>
                  </a:lnTo>
                  <a:lnTo>
                    <a:pt x="378" y="106"/>
                  </a:lnTo>
                  <a:lnTo>
                    <a:pt x="382" y="118"/>
                  </a:lnTo>
                  <a:lnTo>
                    <a:pt x="384" y="132"/>
                  </a:lnTo>
                  <a:lnTo>
                    <a:pt x="384" y="144"/>
                  </a:lnTo>
                  <a:lnTo>
                    <a:pt x="384" y="144"/>
                  </a:lnTo>
                  <a:lnTo>
                    <a:pt x="384" y="156"/>
                  </a:lnTo>
                  <a:lnTo>
                    <a:pt x="382" y="170"/>
                  </a:lnTo>
                  <a:lnTo>
                    <a:pt x="378" y="182"/>
                  </a:lnTo>
                  <a:lnTo>
                    <a:pt x="374" y="194"/>
                  </a:lnTo>
                  <a:lnTo>
                    <a:pt x="368" y="206"/>
                  </a:lnTo>
                  <a:lnTo>
                    <a:pt x="360" y="218"/>
                  </a:lnTo>
                  <a:lnTo>
                    <a:pt x="352" y="228"/>
                  </a:lnTo>
                  <a:lnTo>
                    <a:pt x="344" y="238"/>
                  </a:lnTo>
                  <a:lnTo>
                    <a:pt x="344" y="238"/>
                  </a:lnTo>
                  <a:lnTo>
                    <a:pt x="330" y="250"/>
                  </a:lnTo>
                  <a:lnTo>
                    <a:pt x="314" y="260"/>
                  </a:lnTo>
                  <a:lnTo>
                    <a:pt x="296" y="268"/>
                  </a:lnTo>
                  <a:lnTo>
                    <a:pt x="276" y="276"/>
                  </a:lnTo>
                  <a:lnTo>
                    <a:pt x="256" y="282"/>
                  </a:lnTo>
                  <a:lnTo>
                    <a:pt x="236" y="286"/>
                  </a:lnTo>
                  <a:lnTo>
                    <a:pt x="214" y="288"/>
                  </a:lnTo>
                  <a:lnTo>
                    <a:pt x="192" y="288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463040" fontAlgn="base">
                <a:spcBef>
                  <a:spcPct val="0"/>
                </a:spcBef>
                <a:spcAft>
                  <a:spcPct val="0"/>
                </a:spcAft>
              </a:pPr>
              <a:endParaRPr kumimoji="1" lang="en-GB" sz="1920">
                <a:solidFill>
                  <a:prstClr val="black"/>
                </a:solidFill>
                <a:ea typeface="HGP創英角ｺﾞｼｯｸUB" pitchFamily="50" charset="-128"/>
              </a:endParaRPr>
            </a:p>
          </p:txBody>
        </p:sp>
        <p:sp>
          <p:nvSpPr>
            <p:cNvPr id="24" name="Freeform 9"/>
            <p:cNvSpPr>
              <a:spLocks/>
            </p:cNvSpPr>
            <p:nvPr userDrawn="1"/>
          </p:nvSpPr>
          <p:spPr bwMode="auto">
            <a:xfrm>
              <a:off x="5734" y="188"/>
              <a:ext cx="220" cy="212"/>
            </a:xfrm>
            <a:custGeom>
              <a:avLst/>
              <a:gdLst>
                <a:gd name="T0" fmla="*/ 110 w 220"/>
                <a:gd name="T1" fmla="*/ 212 h 212"/>
                <a:gd name="T2" fmla="*/ 110 w 220"/>
                <a:gd name="T3" fmla="*/ 212 h 212"/>
                <a:gd name="T4" fmla="*/ 134 w 220"/>
                <a:gd name="T5" fmla="*/ 210 h 212"/>
                <a:gd name="T6" fmla="*/ 156 w 220"/>
                <a:gd name="T7" fmla="*/ 204 h 212"/>
                <a:gd name="T8" fmla="*/ 174 w 220"/>
                <a:gd name="T9" fmla="*/ 194 h 212"/>
                <a:gd name="T10" fmla="*/ 192 w 220"/>
                <a:gd name="T11" fmla="*/ 182 h 212"/>
                <a:gd name="T12" fmla="*/ 192 w 220"/>
                <a:gd name="T13" fmla="*/ 182 h 212"/>
                <a:gd name="T14" fmla="*/ 204 w 220"/>
                <a:gd name="T15" fmla="*/ 166 h 212"/>
                <a:gd name="T16" fmla="*/ 214 w 220"/>
                <a:gd name="T17" fmla="*/ 148 h 212"/>
                <a:gd name="T18" fmla="*/ 220 w 220"/>
                <a:gd name="T19" fmla="*/ 128 h 212"/>
                <a:gd name="T20" fmla="*/ 220 w 220"/>
                <a:gd name="T21" fmla="*/ 106 h 212"/>
                <a:gd name="T22" fmla="*/ 220 w 220"/>
                <a:gd name="T23" fmla="*/ 106 h 212"/>
                <a:gd name="T24" fmla="*/ 220 w 220"/>
                <a:gd name="T25" fmla="*/ 86 h 212"/>
                <a:gd name="T26" fmla="*/ 214 w 220"/>
                <a:gd name="T27" fmla="*/ 66 h 212"/>
                <a:gd name="T28" fmla="*/ 204 w 220"/>
                <a:gd name="T29" fmla="*/ 46 h 212"/>
                <a:gd name="T30" fmla="*/ 192 w 220"/>
                <a:gd name="T31" fmla="*/ 32 h 212"/>
                <a:gd name="T32" fmla="*/ 192 w 220"/>
                <a:gd name="T33" fmla="*/ 32 h 212"/>
                <a:gd name="T34" fmla="*/ 174 w 220"/>
                <a:gd name="T35" fmla="*/ 18 h 212"/>
                <a:gd name="T36" fmla="*/ 154 w 220"/>
                <a:gd name="T37" fmla="*/ 8 h 212"/>
                <a:gd name="T38" fmla="*/ 134 w 220"/>
                <a:gd name="T39" fmla="*/ 2 h 212"/>
                <a:gd name="T40" fmla="*/ 110 w 220"/>
                <a:gd name="T41" fmla="*/ 0 h 212"/>
                <a:gd name="T42" fmla="*/ 110 w 220"/>
                <a:gd name="T43" fmla="*/ 0 h 212"/>
                <a:gd name="T44" fmla="*/ 88 w 220"/>
                <a:gd name="T45" fmla="*/ 2 h 212"/>
                <a:gd name="T46" fmla="*/ 66 w 220"/>
                <a:gd name="T47" fmla="*/ 8 h 212"/>
                <a:gd name="T48" fmla="*/ 46 w 220"/>
                <a:gd name="T49" fmla="*/ 18 h 212"/>
                <a:gd name="T50" fmla="*/ 30 w 220"/>
                <a:gd name="T51" fmla="*/ 32 h 212"/>
                <a:gd name="T52" fmla="*/ 30 w 220"/>
                <a:gd name="T53" fmla="*/ 32 h 212"/>
                <a:gd name="T54" fmla="*/ 16 w 220"/>
                <a:gd name="T55" fmla="*/ 46 h 212"/>
                <a:gd name="T56" fmla="*/ 8 w 220"/>
                <a:gd name="T57" fmla="*/ 66 h 212"/>
                <a:gd name="T58" fmla="*/ 2 w 220"/>
                <a:gd name="T59" fmla="*/ 86 h 212"/>
                <a:gd name="T60" fmla="*/ 0 w 220"/>
                <a:gd name="T61" fmla="*/ 106 h 212"/>
                <a:gd name="T62" fmla="*/ 0 w 220"/>
                <a:gd name="T63" fmla="*/ 106 h 212"/>
                <a:gd name="T64" fmla="*/ 2 w 220"/>
                <a:gd name="T65" fmla="*/ 128 h 212"/>
                <a:gd name="T66" fmla="*/ 8 w 220"/>
                <a:gd name="T67" fmla="*/ 148 h 212"/>
                <a:gd name="T68" fmla="*/ 16 w 220"/>
                <a:gd name="T69" fmla="*/ 166 h 212"/>
                <a:gd name="T70" fmla="*/ 30 w 220"/>
                <a:gd name="T71" fmla="*/ 182 h 212"/>
                <a:gd name="T72" fmla="*/ 30 w 220"/>
                <a:gd name="T73" fmla="*/ 182 h 212"/>
                <a:gd name="T74" fmla="*/ 46 w 220"/>
                <a:gd name="T75" fmla="*/ 194 h 212"/>
                <a:gd name="T76" fmla="*/ 66 w 220"/>
                <a:gd name="T77" fmla="*/ 204 h 212"/>
                <a:gd name="T78" fmla="*/ 88 w 220"/>
                <a:gd name="T79" fmla="*/ 210 h 212"/>
                <a:gd name="T80" fmla="*/ 110 w 220"/>
                <a:gd name="T81" fmla="*/ 212 h 2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220" h="212">
                  <a:moveTo>
                    <a:pt x="110" y="212"/>
                  </a:moveTo>
                  <a:lnTo>
                    <a:pt x="110" y="212"/>
                  </a:lnTo>
                  <a:lnTo>
                    <a:pt x="134" y="210"/>
                  </a:lnTo>
                  <a:lnTo>
                    <a:pt x="156" y="204"/>
                  </a:lnTo>
                  <a:lnTo>
                    <a:pt x="174" y="194"/>
                  </a:lnTo>
                  <a:lnTo>
                    <a:pt x="192" y="182"/>
                  </a:lnTo>
                  <a:lnTo>
                    <a:pt x="192" y="182"/>
                  </a:lnTo>
                  <a:lnTo>
                    <a:pt x="204" y="166"/>
                  </a:lnTo>
                  <a:lnTo>
                    <a:pt x="214" y="148"/>
                  </a:lnTo>
                  <a:lnTo>
                    <a:pt x="220" y="128"/>
                  </a:lnTo>
                  <a:lnTo>
                    <a:pt x="220" y="106"/>
                  </a:lnTo>
                  <a:lnTo>
                    <a:pt x="220" y="106"/>
                  </a:lnTo>
                  <a:lnTo>
                    <a:pt x="220" y="86"/>
                  </a:lnTo>
                  <a:lnTo>
                    <a:pt x="214" y="66"/>
                  </a:lnTo>
                  <a:lnTo>
                    <a:pt x="204" y="46"/>
                  </a:lnTo>
                  <a:lnTo>
                    <a:pt x="192" y="32"/>
                  </a:lnTo>
                  <a:lnTo>
                    <a:pt x="192" y="32"/>
                  </a:lnTo>
                  <a:lnTo>
                    <a:pt x="174" y="18"/>
                  </a:lnTo>
                  <a:lnTo>
                    <a:pt x="154" y="8"/>
                  </a:lnTo>
                  <a:lnTo>
                    <a:pt x="134" y="2"/>
                  </a:lnTo>
                  <a:lnTo>
                    <a:pt x="110" y="0"/>
                  </a:lnTo>
                  <a:lnTo>
                    <a:pt x="110" y="0"/>
                  </a:lnTo>
                  <a:lnTo>
                    <a:pt x="88" y="2"/>
                  </a:lnTo>
                  <a:lnTo>
                    <a:pt x="66" y="8"/>
                  </a:lnTo>
                  <a:lnTo>
                    <a:pt x="46" y="18"/>
                  </a:lnTo>
                  <a:lnTo>
                    <a:pt x="30" y="32"/>
                  </a:lnTo>
                  <a:lnTo>
                    <a:pt x="30" y="32"/>
                  </a:lnTo>
                  <a:lnTo>
                    <a:pt x="16" y="46"/>
                  </a:lnTo>
                  <a:lnTo>
                    <a:pt x="8" y="66"/>
                  </a:lnTo>
                  <a:lnTo>
                    <a:pt x="2" y="86"/>
                  </a:lnTo>
                  <a:lnTo>
                    <a:pt x="0" y="106"/>
                  </a:lnTo>
                  <a:lnTo>
                    <a:pt x="0" y="106"/>
                  </a:lnTo>
                  <a:lnTo>
                    <a:pt x="2" y="128"/>
                  </a:lnTo>
                  <a:lnTo>
                    <a:pt x="8" y="148"/>
                  </a:lnTo>
                  <a:lnTo>
                    <a:pt x="16" y="166"/>
                  </a:lnTo>
                  <a:lnTo>
                    <a:pt x="30" y="182"/>
                  </a:lnTo>
                  <a:lnTo>
                    <a:pt x="30" y="182"/>
                  </a:lnTo>
                  <a:lnTo>
                    <a:pt x="46" y="194"/>
                  </a:lnTo>
                  <a:lnTo>
                    <a:pt x="66" y="204"/>
                  </a:lnTo>
                  <a:lnTo>
                    <a:pt x="88" y="210"/>
                  </a:lnTo>
                  <a:lnTo>
                    <a:pt x="110" y="212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463040" fontAlgn="base">
                <a:spcBef>
                  <a:spcPct val="0"/>
                </a:spcBef>
                <a:spcAft>
                  <a:spcPct val="0"/>
                </a:spcAft>
              </a:pPr>
              <a:endParaRPr kumimoji="1" lang="en-GB" sz="1920">
                <a:solidFill>
                  <a:prstClr val="black"/>
                </a:solidFill>
                <a:ea typeface="HGP創英角ｺﾞｼｯｸUB" pitchFamily="50" charset="-128"/>
              </a:endParaRPr>
            </a:p>
          </p:txBody>
        </p:sp>
        <p:sp>
          <p:nvSpPr>
            <p:cNvPr id="25" name="Freeform 10"/>
            <p:cNvSpPr>
              <a:spLocks/>
            </p:cNvSpPr>
            <p:nvPr userDrawn="1"/>
          </p:nvSpPr>
          <p:spPr bwMode="auto">
            <a:xfrm>
              <a:off x="6076" y="166"/>
              <a:ext cx="398" cy="256"/>
            </a:xfrm>
            <a:custGeom>
              <a:avLst/>
              <a:gdLst>
                <a:gd name="T0" fmla="*/ 0 w 398"/>
                <a:gd name="T1" fmla="*/ 0 h 256"/>
                <a:gd name="T2" fmla="*/ 0 w 398"/>
                <a:gd name="T3" fmla="*/ 32 h 256"/>
                <a:gd name="T4" fmla="*/ 28 w 398"/>
                <a:gd name="T5" fmla="*/ 32 h 256"/>
                <a:gd name="T6" fmla="*/ 28 w 398"/>
                <a:gd name="T7" fmla="*/ 32 h 256"/>
                <a:gd name="T8" fmla="*/ 34 w 398"/>
                <a:gd name="T9" fmla="*/ 34 h 256"/>
                <a:gd name="T10" fmla="*/ 40 w 398"/>
                <a:gd name="T11" fmla="*/ 34 h 256"/>
                <a:gd name="T12" fmla="*/ 42 w 398"/>
                <a:gd name="T13" fmla="*/ 36 h 256"/>
                <a:gd name="T14" fmla="*/ 46 w 398"/>
                <a:gd name="T15" fmla="*/ 40 h 256"/>
                <a:gd name="T16" fmla="*/ 48 w 398"/>
                <a:gd name="T17" fmla="*/ 46 h 256"/>
                <a:gd name="T18" fmla="*/ 48 w 398"/>
                <a:gd name="T19" fmla="*/ 54 h 256"/>
                <a:gd name="T20" fmla="*/ 48 w 398"/>
                <a:gd name="T21" fmla="*/ 204 h 256"/>
                <a:gd name="T22" fmla="*/ 48 w 398"/>
                <a:gd name="T23" fmla="*/ 204 h 256"/>
                <a:gd name="T24" fmla="*/ 48 w 398"/>
                <a:gd name="T25" fmla="*/ 210 h 256"/>
                <a:gd name="T26" fmla="*/ 48 w 398"/>
                <a:gd name="T27" fmla="*/ 218 h 256"/>
                <a:gd name="T28" fmla="*/ 44 w 398"/>
                <a:gd name="T29" fmla="*/ 222 h 256"/>
                <a:gd name="T30" fmla="*/ 40 w 398"/>
                <a:gd name="T31" fmla="*/ 224 h 256"/>
                <a:gd name="T32" fmla="*/ 36 w 398"/>
                <a:gd name="T33" fmla="*/ 224 h 256"/>
                <a:gd name="T34" fmla="*/ 2 w 398"/>
                <a:gd name="T35" fmla="*/ 224 h 256"/>
                <a:gd name="T36" fmla="*/ 2 w 398"/>
                <a:gd name="T37" fmla="*/ 256 h 256"/>
                <a:gd name="T38" fmla="*/ 150 w 398"/>
                <a:gd name="T39" fmla="*/ 256 h 256"/>
                <a:gd name="T40" fmla="*/ 150 w 398"/>
                <a:gd name="T41" fmla="*/ 224 h 256"/>
                <a:gd name="T42" fmla="*/ 114 w 398"/>
                <a:gd name="T43" fmla="*/ 224 h 256"/>
                <a:gd name="T44" fmla="*/ 114 w 398"/>
                <a:gd name="T45" fmla="*/ 224 h 256"/>
                <a:gd name="T46" fmla="*/ 106 w 398"/>
                <a:gd name="T47" fmla="*/ 224 h 256"/>
                <a:gd name="T48" fmla="*/ 100 w 398"/>
                <a:gd name="T49" fmla="*/ 220 h 256"/>
                <a:gd name="T50" fmla="*/ 98 w 398"/>
                <a:gd name="T51" fmla="*/ 214 h 256"/>
                <a:gd name="T52" fmla="*/ 98 w 398"/>
                <a:gd name="T53" fmla="*/ 204 h 256"/>
                <a:gd name="T54" fmla="*/ 98 w 398"/>
                <a:gd name="T55" fmla="*/ 76 h 256"/>
                <a:gd name="T56" fmla="*/ 300 w 398"/>
                <a:gd name="T57" fmla="*/ 256 h 256"/>
                <a:gd name="T58" fmla="*/ 352 w 398"/>
                <a:gd name="T59" fmla="*/ 256 h 256"/>
                <a:gd name="T60" fmla="*/ 350 w 398"/>
                <a:gd name="T61" fmla="*/ 52 h 256"/>
                <a:gd name="T62" fmla="*/ 350 w 398"/>
                <a:gd name="T63" fmla="*/ 52 h 256"/>
                <a:gd name="T64" fmla="*/ 350 w 398"/>
                <a:gd name="T65" fmla="*/ 44 h 256"/>
                <a:gd name="T66" fmla="*/ 352 w 398"/>
                <a:gd name="T67" fmla="*/ 38 h 256"/>
                <a:gd name="T68" fmla="*/ 356 w 398"/>
                <a:gd name="T69" fmla="*/ 34 h 256"/>
                <a:gd name="T70" fmla="*/ 366 w 398"/>
                <a:gd name="T71" fmla="*/ 32 h 256"/>
                <a:gd name="T72" fmla="*/ 398 w 398"/>
                <a:gd name="T73" fmla="*/ 32 h 256"/>
                <a:gd name="T74" fmla="*/ 398 w 398"/>
                <a:gd name="T75" fmla="*/ 0 h 256"/>
                <a:gd name="T76" fmla="*/ 248 w 398"/>
                <a:gd name="T77" fmla="*/ 0 h 256"/>
                <a:gd name="T78" fmla="*/ 248 w 398"/>
                <a:gd name="T79" fmla="*/ 32 h 256"/>
                <a:gd name="T80" fmla="*/ 280 w 398"/>
                <a:gd name="T81" fmla="*/ 32 h 256"/>
                <a:gd name="T82" fmla="*/ 280 w 398"/>
                <a:gd name="T83" fmla="*/ 32 h 256"/>
                <a:gd name="T84" fmla="*/ 290 w 398"/>
                <a:gd name="T85" fmla="*/ 34 h 256"/>
                <a:gd name="T86" fmla="*/ 296 w 398"/>
                <a:gd name="T87" fmla="*/ 38 h 256"/>
                <a:gd name="T88" fmla="*/ 298 w 398"/>
                <a:gd name="T89" fmla="*/ 44 h 256"/>
                <a:gd name="T90" fmla="*/ 298 w 398"/>
                <a:gd name="T91" fmla="*/ 52 h 256"/>
                <a:gd name="T92" fmla="*/ 300 w 398"/>
                <a:gd name="T93" fmla="*/ 160 h 256"/>
                <a:gd name="T94" fmla="*/ 124 w 398"/>
                <a:gd name="T95" fmla="*/ 0 h 256"/>
                <a:gd name="T96" fmla="*/ 0 w 398"/>
                <a:gd name="T97" fmla="*/ 0 h 2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398" h="256">
                  <a:moveTo>
                    <a:pt x="0" y="0"/>
                  </a:moveTo>
                  <a:lnTo>
                    <a:pt x="0" y="32"/>
                  </a:lnTo>
                  <a:lnTo>
                    <a:pt x="28" y="32"/>
                  </a:lnTo>
                  <a:lnTo>
                    <a:pt x="28" y="32"/>
                  </a:lnTo>
                  <a:lnTo>
                    <a:pt x="34" y="34"/>
                  </a:lnTo>
                  <a:lnTo>
                    <a:pt x="40" y="34"/>
                  </a:lnTo>
                  <a:lnTo>
                    <a:pt x="42" y="36"/>
                  </a:lnTo>
                  <a:lnTo>
                    <a:pt x="46" y="40"/>
                  </a:lnTo>
                  <a:lnTo>
                    <a:pt x="48" y="46"/>
                  </a:lnTo>
                  <a:lnTo>
                    <a:pt x="48" y="54"/>
                  </a:lnTo>
                  <a:lnTo>
                    <a:pt x="48" y="204"/>
                  </a:lnTo>
                  <a:lnTo>
                    <a:pt x="48" y="204"/>
                  </a:lnTo>
                  <a:lnTo>
                    <a:pt x="48" y="210"/>
                  </a:lnTo>
                  <a:lnTo>
                    <a:pt x="48" y="218"/>
                  </a:lnTo>
                  <a:lnTo>
                    <a:pt x="44" y="222"/>
                  </a:lnTo>
                  <a:lnTo>
                    <a:pt x="40" y="224"/>
                  </a:lnTo>
                  <a:lnTo>
                    <a:pt x="36" y="224"/>
                  </a:lnTo>
                  <a:lnTo>
                    <a:pt x="2" y="224"/>
                  </a:lnTo>
                  <a:lnTo>
                    <a:pt x="2" y="256"/>
                  </a:lnTo>
                  <a:lnTo>
                    <a:pt x="150" y="256"/>
                  </a:lnTo>
                  <a:lnTo>
                    <a:pt x="150" y="224"/>
                  </a:lnTo>
                  <a:lnTo>
                    <a:pt x="114" y="224"/>
                  </a:lnTo>
                  <a:lnTo>
                    <a:pt x="114" y="224"/>
                  </a:lnTo>
                  <a:lnTo>
                    <a:pt x="106" y="224"/>
                  </a:lnTo>
                  <a:lnTo>
                    <a:pt x="100" y="220"/>
                  </a:lnTo>
                  <a:lnTo>
                    <a:pt x="98" y="214"/>
                  </a:lnTo>
                  <a:lnTo>
                    <a:pt x="98" y="204"/>
                  </a:lnTo>
                  <a:lnTo>
                    <a:pt x="98" y="76"/>
                  </a:lnTo>
                  <a:lnTo>
                    <a:pt x="300" y="256"/>
                  </a:lnTo>
                  <a:lnTo>
                    <a:pt x="352" y="256"/>
                  </a:lnTo>
                  <a:lnTo>
                    <a:pt x="350" y="52"/>
                  </a:lnTo>
                  <a:lnTo>
                    <a:pt x="350" y="52"/>
                  </a:lnTo>
                  <a:lnTo>
                    <a:pt x="350" y="44"/>
                  </a:lnTo>
                  <a:lnTo>
                    <a:pt x="352" y="38"/>
                  </a:lnTo>
                  <a:lnTo>
                    <a:pt x="356" y="34"/>
                  </a:lnTo>
                  <a:lnTo>
                    <a:pt x="366" y="32"/>
                  </a:lnTo>
                  <a:lnTo>
                    <a:pt x="398" y="32"/>
                  </a:lnTo>
                  <a:lnTo>
                    <a:pt x="398" y="0"/>
                  </a:lnTo>
                  <a:lnTo>
                    <a:pt x="248" y="0"/>
                  </a:lnTo>
                  <a:lnTo>
                    <a:pt x="248" y="32"/>
                  </a:lnTo>
                  <a:lnTo>
                    <a:pt x="280" y="32"/>
                  </a:lnTo>
                  <a:lnTo>
                    <a:pt x="280" y="32"/>
                  </a:lnTo>
                  <a:lnTo>
                    <a:pt x="290" y="34"/>
                  </a:lnTo>
                  <a:lnTo>
                    <a:pt x="296" y="38"/>
                  </a:lnTo>
                  <a:lnTo>
                    <a:pt x="298" y="44"/>
                  </a:lnTo>
                  <a:lnTo>
                    <a:pt x="298" y="52"/>
                  </a:lnTo>
                  <a:lnTo>
                    <a:pt x="300" y="160"/>
                  </a:lnTo>
                  <a:lnTo>
                    <a:pt x="12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463040" fontAlgn="base">
                <a:spcBef>
                  <a:spcPct val="0"/>
                </a:spcBef>
                <a:spcAft>
                  <a:spcPct val="0"/>
                </a:spcAft>
              </a:pPr>
              <a:endParaRPr kumimoji="1" lang="en-GB" sz="1920">
                <a:solidFill>
                  <a:prstClr val="black"/>
                </a:solidFill>
                <a:ea typeface="HGP創英角ｺﾞｼｯｸUB" pitchFamily="50" charset="-128"/>
              </a:endParaRPr>
            </a:p>
          </p:txBody>
        </p:sp>
        <p:sp>
          <p:nvSpPr>
            <p:cNvPr id="26" name="Freeform 11"/>
            <p:cNvSpPr>
              <a:spLocks/>
            </p:cNvSpPr>
            <p:nvPr userDrawn="1"/>
          </p:nvSpPr>
          <p:spPr bwMode="auto">
            <a:xfrm>
              <a:off x="6076" y="166"/>
              <a:ext cx="398" cy="256"/>
            </a:xfrm>
            <a:custGeom>
              <a:avLst/>
              <a:gdLst>
                <a:gd name="T0" fmla="*/ 0 w 398"/>
                <a:gd name="T1" fmla="*/ 0 h 256"/>
                <a:gd name="T2" fmla="*/ 0 w 398"/>
                <a:gd name="T3" fmla="*/ 32 h 256"/>
                <a:gd name="T4" fmla="*/ 28 w 398"/>
                <a:gd name="T5" fmla="*/ 32 h 256"/>
                <a:gd name="T6" fmla="*/ 28 w 398"/>
                <a:gd name="T7" fmla="*/ 32 h 256"/>
                <a:gd name="T8" fmla="*/ 34 w 398"/>
                <a:gd name="T9" fmla="*/ 34 h 256"/>
                <a:gd name="T10" fmla="*/ 40 w 398"/>
                <a:gd name="T11" fmla="*/ 34 h 256"/>
                <a:gd name="T12" fmla="*/ 42 w 398"/>
                <a:gd name="T13" fmla="*/ 36 h 256"/>
                <a:gd name="T14" fmla="*/ 46 w 398"/>
                <a:gd name="T15" fmla="*/ 40 h 256"/>
                <a:gd name="T16" fmla="*/ 48 w 398"/>
                <a:gd name="T17" fmla="*/ 46 h 256"/>
                <a:gd name="T18" fmla="*/ 48 w 398"/>
                <a:gd name="T19" fmla="*/ 54 h 256"/>
                <a:gd name="T20" fmla="*/ 48 w 398"/>
                <a:gd name="T21" fmla="*/ 204 h 256"/>
                <a:gd name="T22" fmla="*/ 48 w 398"/>
                <a:gd name="T23" fmla="*/ 204 h 256"/>
                <a:gd name="T24" fmla="*/ 48 w 398"/>
                <a:gd name="T25" fmla="*/ 210 h 256"/>
                <a:gd name="T26" fmla="*/ 48 w 398"/>
                <a:gd name="T27" fmla="*/ 218 h 256"/>
                <a:gd name="T28" fmla="*/ 44 w 398"/>
                <a:gd name="T29" fmla="*/ 222 h 256"/>
                <a:gd name="T30" fmla="*/ 40 w 398"/>
                <a:gd name="T31" fmla="*/ 224 h 256"/>
                <a:gd name="T32" fmla="*/ 36 w 398"/>
                <a:gd name="T33" fmla="*/ 224 h 256"/>
                <a:gd name="T34" fmla="*/ 2 w 398"/>
                <a:gd name="T35" fmla="*/ 224 h 256"/>
                <a:gd name="T36" fmla="*/ 2 w 398"/>
                <a:gd name="T37" fmla="*/ 256 h 256"/>
                <a:gd name="T38" fmla="*/ 150 w 398"/>
                <a:gd name="T39" fmla="*/ 256 h 256"/>
                <a:gd name="T40" fmla="*/ 150 w 398"/>
                <a:gd name="T41" fmla="*/ 224 h 256"/>
                <a:gd name="T42" fmla="*/ 114 w 398"/>
                <a:gd name="T43" fmla="*/ 224 h 256"/>
                <a:gd name="T44" fmla="*/ 114 w 398"/>
                <a:gd name="T45" fmla="*/ 224 h 256"/>
                <a:gd name="T46" fmla="*/ 106 w 398"/>
                <a:gd name="T47" fmla="*/ 224 h 256"/>
                <a:gd name="T48" fmla="*/ 100 w 398"/>
                <a:gd name="T49" fmla="*/ 220 h 256"/>
                <a:gd name="T50" fmla="*/ 98 w 398"/>
                <a:gd name="T51" fmla="*/ 214 h 256"/>
                <a:gd name="T52" fmla="*/ 98 w 398"/>
                <a:gd name="T53" fmla="*/ 204 h 256"/>
                <a:gd name="T54" fmla="*/ 98 w 398"/>
                <a:gd name="T55" fmla="*/ 76 h 256"/>
                <a:gd name="T56" fmla="*/ 300 w 398"/>
                <a:gd name="T57" fmla="*/ 256 h 256"/>
                <a:gd name="T58" fmla="*/ 352 w 398"/>
                <a:gd name="T59" fmla="*/ 256 h 256"/>
                <a:gd name="T60" fmla="*/ 350 w 398"/>
                <a:gd name="T61" fmla="*/ 52 h 256"/>
                <a:gd name="T62" fmla="*/ 350 w 398"/>
                <a:gd name="T63" fmla="*/ 52 h 256"/>
                <a:gd name="T64" fmla="*/ 350 w 398"/>
                <a:gd name="T65" fmla="*/ 44 h 256"/>
                <a:gd name="T66" fmla="*/ 352 w 398"/>
                <a:gd name="T67" fmla="*/ 38 h 256"/>
                <a:gd name="T68" fmla="*/ 356 w 398"/>
                <a:gd name="T69" fmla="*/ 34 h 256"/>
                <a:gd name="T70" fmla="*/ 366 w 398"/>
                <a:gd name="T71" fmla="*/ 32 h 256"/>
                <a:gd name="T72" fmla="*/ 398 w 398"/>
                <a:gd name="T73" fmla="*/ 32 h 256"/>
                <a:gd name="T74" fmla="*/ 398 w 398"/>
                <a:gd name="T75" fmla="*/ 0 h 256"/>
                <a:gd name="T76" fmla="*/ 248 w 398"/>
                <a:gd name="T77" fmla="*/ 0 h 256"/>
                <a:gd name="T78" fmla="*/ 248 w 398"/>
                <a:gd name="T79" fmla="*/ 32 h 256"/>
                <a:gd name="T80" fmla="*/ 280 w 398"/>
                <a:gd name="T81" fmla="*/ 32 h 256"/>
                <a:gd name="T82" fmla="*/ 280 w 398"/>
                <a:gd name="T83" fmla="*/ 32 h 256"/>
                <a:gd name="T84" fmla="*/ 290 w 398"/>
                <a:gd name="T85" fmla="*/ 34 h 256"/>
                <a:gd name="T86" fmla="*/ 296 w 398"/>
                <a:gd name="T87" fmla="*/ 38 h 256"/>
                <a:gd name="T88" fmla="*/ 298 w 398"/>
                <a:gd name="T89" fmla="*/ 44 h 256"/>
                <a:gd name="T90" fmla="*/ 298 w 398"/>
                <a:gd name="T91" fmla="*/ 52 h 256"/>
                <a:gd name="T92" fmla="*/ 300 w 398"/>
                <a:gd name="T93" fmla="*/ 160 h 256"/>
                <a:gd name="T94" fmla="*/ 124 w 398"/>
                <a:gd name="T95" fmla="*/ 0 h 256"/>
                <a:gd name="T96" fmla="*/ 0 w 398"/>
                <a:gd name="T97" fmla="*/ 0 h 2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398" h="256">
                  <a:moveTo>
                    <a:pt x="0" y="0"/>
                  </a:moveTo>
                  <a:lnTo>
                    <a:pt x="0" y="32"/>
                  </a:lnTo>
                  <a:lnTo>
                    <a:pt x="28" y="32"/>
                  </a:lnTo>
                  <a:lnTo>
                    <a:pt x="28" y="32"/>
                  </a:lnTo>
                  <a:lnTo>
                    <a:pt x="34" y="34"/>
                  </a:lnTo>
                  <a:lnTo>
                    <a:pt x="40" y="34"/>
                  </a:lnTo>
                  <a:lnTo>
                    <a:pt x="42" y="36"/>
                  </a:lnTo>
                  <a:lnTo>
                    <a:pt x="46" y="40"/>
                  </a:lnTo>
                  <a:lnTo>
                    <a:pt x="48" y="46"/>
                  </a:lnTo>
                  <a:lnTo>
                    <a:pt x="48" y="54"/>
                  </a:lnTo>
                  <a:lnTo>
                    <a:pt x="48" y="204"/>
                  </a:lnTo>
                  <a:lnTo>
                    <a:pt x="48" y="204"/>
                  </a:lnTo>
                  <a:lnTo>
                    <a:pt x="48" y="210"/>
                  </a:lnTo>
                  <a:lnTo>
                    <a:pt x="48" y="218"/>
                  </a:lnTo>
                  <a:lnTo>
                    <a:pt x="44" y="222"/>
                  </a:lnTo>
                  <a:lnTo>
                    <a:pt x="40" y="224"/>
                  </a:lnTo>
                  <a:lnTo>
                    <a:pt x="36" y="224"/>
                  </a:lnTo>
                  <a:lnTo>
                    <a:pt x="2" y="224"/>
                  </a:lnTo>
                  <a:lnTo>
                    <a:pt x="2" y="256"/>
                  </a:lnTo>
                  <a:lnTo>
                    <a:pt x="150" y="256"/>
                  </a:lnTo>
                  <a:lnTo>
                    <a:pt x="150" y="224"/>
                  </a:lnTo>
                  <a:lnTo>
                    <a:pt x="114" y="224"/>
                  </a:lnTo>
                  <a:lnTo>
                    <a:pt x="114" y="224"/>
                  </a:lnTo>
                  <a:lnTo>
                    <a:pt x="106" y="224"/>
                  </a:lnTo>
                  <a:lnTo>
                    <a:pt x="100" y="220"/>
                  </a:lnTo>
                  <a:lnTo>
                    <a:pt x="98" y="214"/>
                  </a:lnTo>
                  <a:lnTo>
                    <a:pt x="98" y="204"/>
                  </a:lnTo>
                  <a:lnTo>
                    <a:pt x="98" y="76"/>
                  </a:lnTo>
                  <a:lnTo>
                    <a:pt x="300" y="256"/>
                  </a:lnTo>
                  <a:lnTo>
                    <a:pt x="352" y="256"/>
                  </a:lnTo>
                  <a:lnTo>
                    <a:pt x="350" y="52"/>
                  </a:lnTo>
                  <a:lnTo>
                    <a:pt x="350" y="52"/>
                  </a:lnTo>
                  <a:lnTo>
                    <a:pt x="350" y="44"/>
                  </a:lnTo>
                  <a:lnTo>
                    <a:pt x="352" y="38"/>
                  </a:lnTo>
                  <a:lnTo>
                    <a:pt x="356" y="34"/>
                  </a:lnTo>
                  <a:lnTo>
                    <a:pt x="366" y="32"/>
                  </a:lnTo>
                  <a:lnTo>
                    <a:pt x="398" y="32"/>
                  </a:lnTo>
                  <a:lnTo>
                    <a:pt x="398" y="0"/>
                  </a:lnTo>
                  <a:lnTo>
                    <a:pt x="248" y="0"/>
                  </a:lnTo>
                  <a:lnTo>
                    <a:pt x="248" y="32"/>
                  </a:lnTo>
                  <a:lnTo>
                    <a:pt x="280" y="32"/>
                  </a:lnTo>
                  <a:lnTo>
                    <a:pt x="280" y="32"/>
                  </a:lnTo>
                  <a:lnTo>
                    <a:pt x="290" y="34"/>
                  </a:lnTo>
                  <a:lnTo>
                    <a:pt x="296" y="38"/>
                  </a:lnTo>
                  <a:lnTo>
                    <a:pt x="298" y="44"/>
                  </a:lnTo>
                  <a:lnTo>
                    <a:pt x="298" y="52"/>
                  </a:lnTo>
                  <a:lnTo>
                    <a:pt x="300" y="160"/>
                  </a:lnTo>
                  <a:lnTo>
                    <a:pt x="124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463040" fontAlgn="base">
                <a:spcBef>
                  <a:spcPct val="0"/>
                </a:spcBef>
                <a:spcAft>
                  <a:spcPct val="0"/>
                </a:spcAft>
              </a:pPr>
              <a:endParaRPr kumimoji="1" lang="en-GB" sz="1920">
                <a:solidFill>
                  <a:prstClr val="black"/>
                </a:solidFill>
                <a:ea typeface="HGP創英角ｺﾞｼｯｸUB" pitchFamily="50" charset="-128"/>
              </a:endParaRPr>
            </a:p>
          </p:txBody>
        </p:sp>
        <p:sp>
          <p:nvSpPr>
            <p:cNvPr id="27" name="Freeform 12"/>
            <p:cNvSpPr>
              <a:spLocks/>
            </p:cNvSpPr>
            <p:nvPr userDrawn="1"/>
          </p:nvSpPr>
          <p:spPr bwMode="auto">
            <a:xfrm>
              <a:off x="6504" y="166"/>
              <a:ext cx="392" cy="256"/>
            </a:xfrm>
            <a:custGeom>
              <a:avLst/>
              <a:gdLst>
                <a:gd name="T0" fmla="*/ 110 w 392"/>
                <a:gd name="T1" fmla="*/ 224 h 256"/>
                <a:gd name="T2" fmla="*/ 110 w 392"/>
                <a:gd name="T3" fmla="*/ 256 h 256"/>
                <a:gd name="T4" fmla="*/ 286 w 392"/>
                <a:gd name="T5" fmla="*/ 256 h 256"/>
                <a:gd name="T6" fmla="*/ 286 w 392"/>
                <a:gd name="T7" fmla="*/ 224 h 256"/>
                <a:gd name="T8" fmla="*/ 252 w 392"/>
                <a:gd name="T9" fmla="*/ 224 h 256"/>
                <a:gd name="T10" fmla="*/ 244 w 392"/>
                <a:gd name="T11" fmla="*/ 224 h 256"/>
                <a:gd name="T12" fmla="*/ 244 w 392"/>
                <a:gd name="T13" fmla="*/ 224 h 256"/>
                <a:gd name="T14" fmla="*/ 240 w 392"/>
                <a:gd name="T15" fmla="*/ 222 h 256"/>
                <a:gd name="T16" fmla="*/ 236 w 392"/>
                <a:gd name="T17" fmla="*/ 218 h 256"/>
                <a:gd name="T18" fmla="*/ 236 w 392"/>
                <a:gd name="T19" fmla="*/ 210 h 256"/>
                <a:gd name="T20" fmla="*/ 236 w 392"/>
                <a:gd name="T21" fmla="*/ 160 h 256"/>
                <a:gd name="T22" fmla="*/ 238 w 392"/>
                <a:gd name="T23" fmla="*/ 156 h 256"/>
                <a:gd name="T24" fmla="*/ 238 w 392"/>
                <a:gd name="T25" fmla="*/ 156 h 256"/>
                <a:gd name="T26" fmla="*/ 334 w 392"/>
                <a:gd name="T27" fmla="*/ 46 h 256"/>
                <a:gd name="T28" fmla="*/ 334 w 392"/>
                <a:gd name="T29" fmla="*/ 46 h 256"/>
                <a:gd name="T30" fmla="*/ 340 w 392"/>
                <a:gd name="T31" fmla="*/ 38 h 256"/>
                <a:gd name="T32" fmla="*/ 346 w 392"/>
                <a:gd name="T33" fmla="*/ 36 h 256"/>
                <a:gd name="T34" fmla="*/ 352 w 392"/>
                <a:gd name="T35" fmla="*/ 34 h 256"/>
                <a:gd name="T36" fmla="*/ 360 w 392"/>
                <a:gd name="T37" fmla="*/ 32 h 256"/>
                <a:gd name="T38" fmla="*/ 392 w 392"/>
                <a:gd name="T39" fmla="*/ 32 h 256"/>
                <a:gd name="T40" fmla="*/ 392 w 392"/>
                <a:gd name="T41" fmla="*/ 0 h 256"/>
                <a:gd name="T42" fmla="*/ 248 w 392"/>
                <a:gd name="T43" fmla="*/ 0 h 256"/>
                <a:gd name="T44" fmla="*/ 248 w 392"/>
                <a:gd name="T45" fmla="*/ 32 h 256"/>
                <a:gd name="T46" fmla="*/ 270 w 392"/>
                <a:gd name="T47" fmla="*/ 32 h 256"/>
                <a:gd name="T48" fmla="*/ 270 w 392"/>
                <a:gd name="T49" fmla="*/ 32 h 256"/>
                <a:gd name="T50" fmla="*/ 274 w 392"/>
                <a:gd name="T51" fmla="*/ 34 h 256"/>
                <a:gd name="T52" fmla="*/ 276 w 392"/>
                <a:gd name="T53" fmla="*/ 36 h 256"/>
                <a:gd name="T54" fmla="*/ 276 w 392"/>
                <a:gd name="T55" fmla="*/ 40 h 256"/>
                <a:gd name="T56" fmla="*/ 274 w 392"/>
                <a:gd name="T57" fmla="*/ 42 h 256"/>
                <a:gd name="T58" fmla="*/ 214 w 392"/>
                <a:gd name="T59" fmla="*/ 114 h 256"/>
                <a:gd name="T60" fmla="*/ 212 w 392"/>
                <a:gd name="T61" fmla="*/ 114 h 256"/>
                <a:gd name="T62" fmla="*/ 152 w 392"/>
                <a:gd name="T63" fmla="*/ 42 h 256"/>
                <a:gd name="T64" fmla="*/ 152 w 392"/>
                <a:gd name="T65" fmla="*/ 42 h 256"/>
                <a:gd name="T66" fmla="*/ 150 w 392"/>
                <a:gd name="T67" fmla="*/ 38 h 256"/>
                <a:gd name="T68" fmla="*/ 150 w 392"/>
                <a:gd name="T69" fmla="*/ 36 h 256"/>
                <a:gd name="T70" fmla="*/ 152 w 392"/>
                <a:gd name="T71" fmla="*/ 34 h 256"/>
                <a:gd name="T72" fmla="*/ 156 w 392"/>
                <a:gd name="T73" fmla="*/ 32 h 256"/>
                <a:gd name="T74" fmla="*/ 176 w 392"/>
                <a:gd name="T75" fmla="*/ 32 h 256"/>
                <a:gd name="T76" fmla="*/ 176 w 392"/>
                <a:gd name="T77" fmla="*/ 0 h 256"/>
                <a:gd name="T78" fmla="*/ 0 w 392"/>
                <a:gd name="T79" fmla="*/ 0 h 256"/>
                <a:gd name="T80" fmla="*/ 0 w 392"/>
                <a:gd name="T81" fmla="*/ 32 h 256"/>
                <a:gd name="T82" fmla="*/ 32 w 392"/>
                <a:gd name="T83" fmla="*/ 32 h 256"/>
                <a:gd name="T84" fmla="*/ 32 w 392"/>
                <a:gd name="T85" fmla="*/ 32 h 256"/>
                <a:gd name="T86" fmla="*/ 42 w 392"/>
                <a:gd name="T87" fmla="*/ 34 h 256"/>
                <a:gd name="T88" fmla="*/ 50 w 392"/>
                <a:gd name="T89" fmla="*/ 38 h 256"/>
                <a:gd name="T90" fmla="*/ 56 w 392"/>
                <a:gd name="T91" fmla="*/ 42 h 256"/>
                <a:gd name="T92" fmla="*/ 60 w 392"/>
                <a:gd name="T93" fmla="*/ 48 h 256"/>
                <a:gd name="T94" fmla="*/ 60 w 392"/>
                <a:gd name="T95" fmla="*/ 48 h 256"/>
                <a:gd name="T96" fmla="*/ 156 w 392"/>
                <a:gd name="T97" fmla="*/ 156 h 256"/>
                <a:gd name="T98" fmla="*/ 156 w 392"/>
                <a:gd name="T99" fmla="*/ 156 h 256"/>
                <a:gd name="T100" fmla="*/ 158 w 392"/>
                <a:gd name="T101" fmla="*/ 160 h 256"/>
                <a:gd name="T102" fmla="*/ 158 w 392"/>
                <a:gd name="T103" fmla="*/ 210 h 256"/>
                <a:gd name="T104" fmla="*/ 158 w 392"/>
                <a:gd name="T105" fmla="*/ 218 h 256"/>
                <a:gd name="T106" fmla="*/ 158 w 392"/>
                <a:gd name="T107" fmla="*/ 218 h 256"/>
                <a:gd name="T108" fmla="*/ 154 w 392"/>
                <a:gd name="T109" fmla="*/ 222 h 256"/>
                <a:gd name="T110" fmla="*/ 150 w 392"/>
                <a:gd name="T111" fmla="*/ 224 h 256"/>
                <a:gd name="T112" fmla="*/ 142 w 392"/>
                <a:gd name="T113" fmla="*/ 224 h 256"/>
                <a:gd name="T114" fmla="*/ 110 w 392"/>
                <a:gd name="T115" fmla="*/ 224 h 2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392" h="256">
                  <a:moveTo>
                    <a:pt x="110" y="224"/>
                  </a:moveTo>
                  <a:lnTo>
                    <a:pt x="110" y="256"/>
                  </a:lnTo>
                  <a:lnTo>
                    <a:pt x="286" y="256"/>
                  </a:lnTo>
                  <a:lnTo>
                    <a:pt x="286" y="224"/>
                  </a:lnTo>
                  <a:lnTo>
                    <a:pt x="252" y="224"/>
                  </a:lnTo>
                  <a:lnTo>
                    <a:pt x="244" y="224"/>
                  </a:lnTo>
                  <a:lnTo>
                    <a:pt x="244" y="224"/>
                  </a:lnTo>
                  <a:lnTo>
                    <a:pt x="240" y="222"/>
                  </a:lnTo>
                  <a:lnTo>
                    <a:pt x="236" y="218"/>
                  </a:lnTo>
                  <a:lnTo>
                    <a:pt x="236" y="210"/>
                  </a:lnTo>
                  <a:lnTo>
                    <a:pt x="236" y="160"/>
                  </a:lnTo>
                  <a:lnTo>
                    <a:pt x="238" y="156"/>
                  </a:lnTo>
                  <a:lnTo>
                    <a:pt x="238" y="156"/>
                  </a:lnTo>
                  <a:lnTo>
                    <a:pt x="334" y="46"/>
                  </a:lnTo>
                  <a:lnTo>
                    <a:pt x="334" y="46"/>
                  </a:lnTo>
                  <a:lnTo>
                    <a:pt x="340" y="38"/>
                  </a:lnTo>
                  <a:lnTo>
                    <a:pt x="346" y="36"/>
                  </a:lnTo>
                  <a:lnTo>
                    <a:pt x="352" y="34"/>
                  </a:lnTo>
                  <a:lnTo>
                    <a:pt x="360" y="32"/>
                  </a:lnTo>
                  <a:lnTo>
                    <a:pt x="392" y="32"/>
                  </a:lnTo>
                  <a:lnTo>
                    <a:pt x="392" y="0"/>
                  </a:lnTo>
                  <a:lnTo>
                    <a:pt x="248" y="0"/>
                  </a:lnTo>
                  <a:lnTo>
                    <a:pt x="248" y="32"/>
                  </a:lnTo>
                  <a:lnTo>
                    <a:pt x="270" y="32"/>
                  </a:lnTo>
                  <a:lnTo>
                    <a:pt x="270" y="32"/>
                  </a:lnTo>
                  <a:lnTo>
                    <a:pt x="274" y="34"/>
                  </a:lnTo>
                  <a:lnTo>
                    <a:pt x="276" y="36"/>
                  </a:lnTo>
                  <a:lnTo>
                    <a:pt x="276" y="40"/>
                  </a:lnTo>
                  <a:lnTo>
                    <a:pt x="274" y="42"/>
                  </a:lnTo>
                  <a:lnTo>
                    <a:pt x="214" y="114"/>
                  </a:lnTo>
                  <a:lnTo>
                    <a:pt x="212" y="114"/>
                  </a:lnTo>
                  <a:lnTo>
                    <a:pt x="152" y="42"/>
                  </a:lnTo>
                  <a:lnTo>
                    <a:pt x="152" y="42"/>
                  </a:lnTo>
                  <a:lnTo>
                    <a:pt x="150" y="38"/>
                  </a:lnTo>
                  <a:lnTo>
                    <a:pt x="150" y="36"/>
                  </a:lnTo>
                  <a:lnTo>
                    <a:pt x="152" y="34"/>
                  </a:lnTo>
                  <a:lnTo>
                    <a:pt x="156" y="32"/>
                  </a:lnTo>
                  <a:lnTo>
                    <a:pt x="176" y="32"/>
                  </a:lnTo>
                  <a:lnTo>
                    <a:pt x="176" y="0"/>
                  </a:lnTo>
                  <a:lnTo>
                    <a:pt x="0" y="0"/>
                  </a:lnTo>
                  <a:lnTo>
                    <a:pt x="0" y="32"/>
                  </a:lnTo>
                  <a:lnTo>
                    <a:pt x="32" y="32"/>
                  </a:lnTo>
                  <a:lnTo>
                    <a:pt x="32" y="32"/>
                  </a:lnTo>
                  <a:lnTo>
                    <a:pt x="42" y="34"/>
                  </a:lnTo>
                  <a:lnTo>
                    <a:pt x="50" y="38"/>
                  </a:lnTo>
                  <a:lnTo>
                    <a:pt x="56" y="42"/>
                  </a:lnTo>
                  <a:lnTo>
                    <a:pt x="60" y="48"/>
                  </a:lnTo>
                  <a:lnTo>
                    <a:pt x="60" y="48"/>
                  </a:lnTo>
                  <a:lnTo>
                    <a:pt x="156" y="156"/>
                  </a:lnTo>
                  <a:lnTo>
                    <a:pt x="156" y="156"/>
                  </a:lnTo>
                  <a:lnTo>
                    <a:pt x="158" y="160"/>
                  </a:lnTo>
                  <a:lnTo>
                    <a:pt x="158" y="210"/>
                  </a:lnTo>
                  <a:lnTo>
                    <a:pt x="158" y="218"/>
                  </a:lnTo>
                  <a:lnTo>
                    <a:pt x="158" y="218"/>
                  </a:lnTo>
                  <a:lnTo>
                    <a:pt x="154" y="222"/>
                  </a:lnTo>
                  <a:lnTo>
                    <a:pt x="150" y="224"/>
                  </a:lnTo>
                  <a:lnTo>
                    <a:pt x="142" y="224"/>
                  </a:lnTo>
                  <a:lnTo>
                    <a:pt x="110" y="22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463040" fontAlgn="base">
                <a:spcBef>
                  <a:spcPct val="0"/>
                </a:spcBef>
                <a:spcAft>
                  <a:spcPct val="0"/>
                </a:spcAft>
              </a:pPr>
              <a:endParaRPr kumimoji="1" lang="en-GB" sz="1920">
                <a:solidFill>
                  <a:prstClr val="black"/>
                </a:solidFill>
                <a:ea typeface="HGP創英角ｺﾞｼｯｸUB" pitchFamily="50" charset="-128"/>
              </a:endParaRPr>
            </a:p>
          </p:txBody>
        </p:sp>
        <p:sp>
          <p:nvSpPr>
            <p:cNvPr id="28" name="Freeform 13"/>
            <p:cNvSpPr>
              <a:spLocks/>
            </p:cNvSpPr>
            <p:nvPr userDrawn="1"/>
          </p:nvSpPr>
          <p:spPr bwMode="auto">
            <a:xfrm>
              <a:off x="6504" y="166"/>
              <a:ext cx="392" cy="256"/>
            </a:xfrm>
            <a:custGeom>
              <a:avLst/>
              <a:gdLst>
                <a:gd name="T0" fmla="*/ 110 w 392"/>
                <a:gd name="T1" fmla="*/ 224 h 256"/>
                <a:gd name="T2" fmla="*/ 110 w 392"/>
                <a:gd name="T3" fmla="*/ 256 h 256"/>
                <a:gd name="T4" fmla="*/ 286 w 392"/>
                <a:gd name="T5" fmla="*/ 256 h 256"/>
                <a:gd name="T6" fmla="*/ 286 w 392"/>
                <a:gd name="T7" fmla="*/ 224 h 256"/>
                <a:gd name="T8" fmla="*/ 252 w 392"/>
                <a:gd name="T9" fmla="*/ 224 h 256"/>
                <a:gd name="T10" fmla="*/ 244 w 392"/>
                <a:gd name="T11" fmla="*/ 224 h 256"/>
                <a:gd name="T12" fmla="*/ 244 w 392"/>
                <a:gd name="T13" fmla="*/ 224 h 256"/>
                <a:gd name="T14" fmla="*/ 240 w 392"/>
                <a:gd name="T15" fmla="*/ 222 h 256"/>
                <a:gd name="T16" fmla="*/ 236 w 392"/>
                <a:gd name="T17" fmla="*/ 218 h 256"/>
                <a:gd name="T18" fmla="*/ 236 w 392"/>
                <a:gd name="T19" fmla="*/ 210 h 256"/>
                <a:gd name="T20" fmla="*/ 236 w 392"/>
                <a:gd name="T21" fmla="*/ 160 h 256"/>
                <a:gd name="T22" fmla="*/ 238 w 392"/>
                <a:gd name="T23" fmla="*/ 156 h 256"/>
                <a:gd name="T24" fmla="*/ 238 w 392"/>
                <a:gd name="T25" fmla="*/ 156 h 256"/>
                <a:gd name="T26" fmla="*/ 334 w 392"/>
                <a:gd name="T27" fmla="*/ 46 h 256"/>
                <a:gd name="T28" fmla="*/ 334 w 392"/>
                <a:gd name="T29" fmla="*/ 46 h 256"/>
                <a:gd name="T30" fmla="*/ 340 w 392"/>
                <a:gd name="T31" fmla="*/ 38 h 256"/>
                <a:gd name="T32" fmla="*/ 346 w 392"/>
                <a:gd name="T33" fmla="*/ 36 h 256"/>
                <a:gd name="T34" fmla="*/ 352 w 392"/>
                <a:gd name="T35" fmla="*/ 34 h 256"/>
                <a:gd name="T36" fmla="*/ 360 w 392"/>
                <a:gd name="T37" fmla="*/ 32 h 256"/>
                <a:gd name="T38" fmla="*/ 392 w 392"/>
                <a:gd name="T39" fmla="*/ 32 h 256"/>
                <a:gd name="T40" fmla="*/ 392 w 392"/>
                <a:gd name="T41" fmla="*/ 0 h 256"/>
                <a:gd name="T42" fmla="*/ 248 w 392"/>
                <a:gd name="T43" fmla="*/ 0 h 256"/>
                <a:gd name="T44" fmla="*/ 248 w 392"/>
                <a:gd name="T45" fmla="*/ 32 h 256"/>
                <a:gd name="T46" fmla="*/ 270 w 392"/>
                <a:gd name="T47" fmla="*/ 32 h 256"/>
                <a:gd name="T48" fmla="*/ 270 w 392"/>
                <a:gd name="T49" fmla="*/ 32 h 256"/>
                <a:gd name="T50" fmla="*/ 274 w 392"/>
                <a:gd name="T51" fmla="*/ 34 h 256"/>
                <a:gd name="T52" fmla="*/ 276 w 392"/>
                <a:gd name="T53" fmla="*/ 36 h 256"/>
                <a:gd name="T54" fmla="*/ 276 w 392"/>
                <a:gd name="T55" fmla="*/ 40 h 256"/>
                <a:gd name="T56" fmla="*/ 274 w 392"/>
                <a:gd name="T57" fmla="*/ 42 h 256"/>
                <a:gd name="T58" fmla="*/ 214 w 392"/>
                <a:gd name="T59" fmla="*/ 114 h 256"/>
                <a:gd name="T60" fmla="*/ 212 w 392"/>
                <a:gd name="T61" fmla="*/ 114 h 256"/>
                <a:gd name="T62" fmla="*/ 152 w 392"/>
                <a:gd name="T63" fmla="*/ 42 h 256"/>
                <a:gd name="T64" fmla="*/ 152 w 392"/>
                <a:gd name="T65" fmla="*/ 42 h 256"/>
                <a:gd name="T66" fmla="*/ 150 w 392"/>
                <a:gd name="T67" fmla="*/ 38 h 256"/>
                <a:gd name="T68" fmla="*/ 150 w 392"/>
                <a:gd name="T69" fmla="*/ 36 h 256"/>
                <a:gd name="T70" fmla="*/ 152 w 392"/>
                <a:gd name="T71" fmla="*/ 34 h 256"/>
                <a:gd name="T72" fmla="*/ 156 w 392"/>
                <a:gd name="T73" fmla="*/ 32 h 256"/>
                <a:gd name="T74" fmla="*/ 176 w 392"/>
                <a:gd name="T75" fmla="*/ 32 h 256"/>
                <a:gd name="T76" fmla="*/ 176 w 392"/>
                <a:gd name="T77" fmla="*/ 0 h 256"/>
                <a:gd name="T78" fmla="*/ 0 w 392"/>
                <a:gd name="T79" fmla="*/ 0 h 256"/>
                <a:gd name="T80" fmla="*/ 0 w 392"/>
                <a:gd name="T81" fmla="*/ 32 h 256"/>
                <a:gd name="T82" fmla="*/ 32 w 392"/>
                <a:gd name="T83" fmla="*/ 32 h 256"/>
                <a:gd name="T84" fmla="*/ 32 w 392"/>
                <a:gd name="T85" fmla="*/ 32 h 256"/>
                <a:gd name="T86" fmla="*/ 42 w 392"/>
                <a:gd name="T87" fmla="*/ 34 h 256"/>
                <a:gd name="T88" fmla="*/ 50 w 392"/>
                <a:gd name="T89" fmla="*/ 38 h 256"/>
                <a:gd name="T90" fmla="*/ 56 w 392"/>
                <a:gd name="T91" fmla="*/ 42 h 256"/>
                <a:gd name="T92" fmla="*/ 60 w 392"/>
                <a:gd name="T93" fmla="*/ 48 h 256"/>
                <a:gd name="T94" fmla="*/ 60 w 392"/>
                <a:gd name="T95" fmla="*/ 48 h 256"/>
                <a:gd name="T96" fmla="*/ 156 w 392"/>
                <a:gd name="T97" fmla="*/ 156 h 256"/>
                <a:gd name="T98" fmla="*/ 156 w 392"/>
                <a:gd name="T99" fmla="*/ 156 h 256"/>
                <a:gd name="T100" fmla="*/ 158 w 392"/>
                <a:gd name="T101" fmla="*/ 160 h 256"/>
                <a:gd name="T102" fmla="*/ 158 w 392"/>
                <a:gd name="T103" fmla="*/ 210 h 256"/>
                <a:gd name="T104" fmla="*/ 158 w 392"/>
                <a:gd name="T105" fmla="*/ 218 h 256"/>
                <a:gd name="T106" fmla="*/ 158 w 392"/>
                <a:gd name="T107" fmla="*/ 218 h 256"/>
                <a:gd name="T108" fmla="*/ 154 w 392"/>
                <a:gd name="T109" fmla="*/ 222 h 256"/>
                <a:gd name="T110" fmla="*/ 150 w 392"/>
                <a:gd name="T111" fmla="*/ 224 h 256"/>
                <a:gd name="T112" fmla="*/ 142 w 392"/>
                <a:gd name="T113" fmla="*/ 224 h 256"/>
                <a:gd name="T114" fmla="*/ 110 w 392"/>
                <a:gd name="T115" fmla="*/ 224 h 2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392" h="256">
                  <a:moveTo>
                    <a:pt x="110" y="224"/>
                  </a:moveTo>
                  <a:lnTo>
                    <a:pt x="110" y="256"/>
                  </a:lnTo>
                  <a:lnTo>
                    <a:pt x="286" y="256"/>
                  </a:lnTo>
                  <a:lnTo>
                    <a:pt x="286" y="224"/>
                  </a:lnTo>
                  <a:lnTo>
                    <a:pt x="252" y="224"/>
                  </a:lnTo>
                  <a:lnTo>
                    <a:pt x="244" y="224"/>
                  </a:lnTo>
                  <a:lnTo>
                    <a:pt x="244" y="224"/>
                  </a:lnTo>
                  <a:lnTo>
                    <a:pt x="240" y="222"/>
                  </a:lnTo>
                  <a:lnTo>
                    <a:pt x="236" y="218"/>
                  </a:lnTo>
                  <a:lnTo>
                    <a:pt x="236" y="210"/>
                  </a:lnTo>
                  <a:lnTo>
                    <a:pt x="236" y="160"/>
                  </a:lnTo>
                  <a:lnTo>
                    <a:pt x="238" y="156"/>
                  </a:lnTo>
                  <a:lnTo>
                    <a:pt x="238" y="156"/>
                  </a:lnTo>
                  <a:lnTo>
                    <a:pt x="334" y="46"/>
                  </a:lnTo>
                  <a:lnTo>
                    <a:pt x="334" y="46"/>
                  </a:lnTo>
                  <a:lnTo>
                    <a:pt x="340" y="38"/>
                  </a:lnTo>
                  <a:lnTo>
                    <a:pt x="346" y="36"/>
                  </a:lnTo>
                  <a:lnTo>
                    <a:pt x="352" y="34"/>
                  </a:lnTo>
                  <a:lnTo>
                    <a:pt x="360" y="32"/>
                  </a:lnTo>
                  <a:lnTo>
                    <a:pt x="392" y="32"/>
                  </a:lnTo>
                  <a:lnTo>
                    <a:pt x="392" y="0"/>
                  </a:lnTo>
                  <a:lnTo>
                    <a:pt x="248" y="0"/>
                  </a:lnTo>
                  <a:lnTo>
                    <a:pt x="248" y="32"/>
                  </a:lnTo>
                  <a:lnTo>
                    <a:pt x="270" y="32"/>
                  </a:lnTo>
                  <a:lnTo>
                    <a:pt x="270" y="32"/>
                  </a:lnTo>
                  <a:lnTo>
                    <a:pt x="274" y="34"/>
                  </a:lnTo>
                  <a:lnTo>
                    <a:pt x="276" y="36"/>
                  </a:lnTo>
                  <a:lnTo>
                    <a:pt x="276" y="40"/>
                  </a:lnTo>
                  <a:lnTo>
                    <a:pt x="274" y="42"/>
                  </a:lnTo>
                  <a:lnTo>
                    <a:pt x="214" y="114"/>
                  </a:lnTo>
                  <a:lnTo>
                    <a:pt x="212" y="114"/>
                  </a:lnTo>
                  <a:lnTo>
                    <a:pt x="152" y="42"/>
                  </a:lnTo>
                  <a:lnTo>
                    <a:pt x="152" y="42"/>
                  </a:lnTo>
                  <a:lnTo>
                    <a:pt x="150" y="38"/>
                  </a:lnTo>
                  <a:lnTo>
                    <a:pt x="150" y="36"/>
                  </a:lnTo>
                  <a:lnTo>
                    <a:pt x="152" y="34"/>
                  </a:lnTo>
                  <a:lnTo>
                    <a:pt x="156" y="32"/>
                  </a:lnTo>
                  <a:lnTo>
                    <a:pt x="176" y="32"/>
                  </a:lnTo>
                  <a:lnTo>
                    <a:pt x="176" y="0"/>
                  </a:lnTo>
                  <a:lnTo>
                    <a:pt x="0" y="0"/>
                  </a:lnTo>
                  <a:lnTo>
                    <a:pt x="0" y="32"/>
                  </a:lnTo>
                  <a:lnTo>
                    <a:pt x="32" y="32"/>
                  </a:lnTo>
                  <a:lnTo>
                    <a:pt x="32" y="32"/>
                  </a:lnTo>
                  <a:lnTo>
                    <a:pt x="42" y="34"/>
                  </a:lnTo>
                  <a:lnTo>
                    <a:pt x="50" y="38"/>
                  </a:lnTo>
                  <a:lnTo>
                    <a:pt x="56" y="42"/>
                  </a:lnTo>
                  <a:lnTo>
                    <a:pt x="60" y="48"/>
                  </a:lnTo>
                  <a:lnTo>
                    <a:pt x="60" y="48"/>
                  </a:lnTo>
                  <a:lnTo>
                    <a:pt x="156" y="156"/>
                  </a:lnTo>
                  <a:lnTo>
                    <a:pt x="156" y="156"/>
                  </a:lnTo>
                  <a:lnTo>
                    <a:pt x="158" y="160"/>
                  </a:lnTo>
                  <a:lnTo>
                    <a:pt x="158" y="210"/>
                  </a:lnTo>
                  <a:lnTo>
                    <a:pt x="158" y="218"/>
                  </a:lnTo>
                  <a:lnTo>
                    <a:pt x="158" y="218"/>
                  </a:lnTo>
                  <a:lnTo>
                    <a:pt x="154" y="222"/>
                  </a:lnTo>
                  <a:lnTo>
                    <a:pt x="150" y="224"/>
                  </a:lnTo>
                  <a:lnTo>
                    <a:pt x="142" y="224"/>
                  </a:lnTo>
                  <a:lnTo>
                    <a:pt x="110" y="224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463040" fontAlgn="base">
                <a:spcBef>
                  <a:spcPct val="0"/>
                </a:spcBef>
                <a:spcAft>
                  <a:spcPct val="0"/>
                </a:spcAft>
              </a:pPr>
              <a:endParaRPr kumimoji="1" lang="en-GB" sz="1920">
                <a:solidFill>
                  <a:prstClr val="black"/>
                </a:solidFill>
                <a:ea typeface="HGP創英角ｺﾞｼｯｸUB" pitchFamily="50" charset="-128"/>
              </a:endParaRPr>
            </a:p>
          </p:txBody>
        </p:sp>
      </p:grpSp>
      <p:pic>
        <p:nvPicPr>
          <p:cNvPr id="29" name="28 Imagen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191328" y="7380100"/>
            <a:ext cx="2168285" cy="7525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62913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008597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ny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-6350" y="0"/>
            <a:ext cx="14648688" cy="8229600"/>
          </a:xfrm>
          <a:prstGeom prst="rect">
            <a:avLst/>
          </a:prstGeom>
          <a:gradFill flip="none" rotWithShape="1">
            <a:gsLst>
              <a:gs pos="100000">
                <a:srgbClr val="071A28">
                  <a:lumMod val="88000"/>
                  <a:lumOff val="12000"/>
                </a:srgbClr>
              </a:gs>
              <a:gs pos="93000">
                <a:srgbClr val="071A28">
                  <a:lumMod val="88000"/>
                  <a:lumOff val="12000"/>
                </a:srgbClr>
              </a:gs>
              <a:gs pos="75000">
                <a:srgbClr val="071A28">
                  <a:lumMod val="95000"/>
                  <a:lumOff val="5000"/>
                </a:srgbClr>
              </a:gs>
              <a:gs pos="0">
                <a:srgbClr val="071A28">
                  <a:lumMod val="60000"/>
                </a:srgbClr>
              </a:gs>
            </a:gsLst>
            <a:lin ang="10800000" scaled="1"/>
            <a:tileRect/>
          </a:gradFill>
          <a:ln w="3175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ST"/>
            </a:endParaRPr>
          </a:p>
        </p:txBody>
      </p:sp>
      <p:pic>
        <p:nvPicPr>
          <p:cNvPr id="9" name="Picture 8" descr="m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100000" contrast="100000"/>
                    </a14:imgEffect>
                  </a14:imgLayer>
                </a14:imgProps>
              </a:ext>
            </a:extLst>
          </a:blip>
          <a:srcRect b="43847"/>
          <a:stretch/>
        </p:blipFill>
        <p:spPr bwMode="invGray">
          <a:xfrm>
            <a:off x="4438170" y="3562100"/>
            <a:ext cx="5754060" cy="110540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3869647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Blue Stand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51005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Light Gray Back 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57450" y="3573971"/>
            <a:ext cx="4315504" cy="1079750"/>
          </a:xfrm>
          <a:prstGeom prst="rect">
            <a:avLst/>
          </a:prstGeom>
        </p:spPr>
      </p:pic>
      <p:sp>
        <p:nvSpPr>
          <p:cNvPr id="5" name="テキスト ボックス 4"/>
          <p:cNvSpPr txBox="1"/>
          <p:nvPr userDrawn="1"/>
        </p:nvSpPr>
        <p:spPr bwMode="gray">
          <a:xfrm>
            <a:off x="864097" y="6905211"/>
            <a:ext cx="12902459" cy="942867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algn="ctr" defTabSz="1298352" fontAlgn="base">
              <a:spcBef>
                <a:spcPct val="0"/>
              </a:spcBef>
              <a:spcAft>
                <a:spcPts val="480"/>
              </a:spcAft>
            </a:pPr>
            <a:r>
              <a:rPr kumimoji="1" lang="en-US" altLang="ja-JP" sz="1440" dirty="0" smtClean="0">
                <a:solidFill>
                  <a:srgbClr val="717171"/>
                </a:solidFill>
                <a:latin typeface="Arial" panose="020B0604020202020204" pitchFamily="34" charset="0"/>
                <a:ea typeface="HGP創英角ｺﾞｼｯｸUB" pitchFamily="50" charset="-128"/>
                <a:cs typeface="Arial" panose="020B0604020202020204" pitchFamily="34" charset="0"/>
              </a:rPr>
              <a:t>SONY is a registered trademark of Sony Corporation.</a:t>
            </a:r>
          </a:p>
          <a:p>
            <a:pPr algn="ctr" defTabSz="1298352" fontAlgn="base">
              <a:spcBef>
                <a:spcPct val="0"/>
              </a:spcBef>
              <a:spcAft>
                <a:spcPts val="480"/>
              </a:spcAft>
            </a:pPr>
            <a:r>
              <a:rPr kumimoji="1" lang="en-US" altLang="ja-JP" sz="1440" dirty="0" smtClean="0">
                <a:solidFill>
                  <a:srgbClr val="717171"/>
                </a:solidFill>
                <a:latin typeface="Arial" panose="020B0604020202020204" pitchFamily="34" charset="0"/>
                <a:ea typeface="HGP創英角ｺﾞｼｯｸUB" pitchFamily="50" charset="-128"/>
                <a:cs typeface="Arial" panose="020B0604020202020204" pitchFamily="34" charset="0"/>
              </a:rPr>
              <a:t>Names of Sony products and services are the registered trademarks and/or trademarks of Sony Corporation or its Group companies.</a:t>
            </a:r>
          </a:p>
          <a:p>
            <a:pPr algn="ctr" defTabSz="1298352" fontAlgn="base">
              <a:spcBef>
                <a:spcPct val="0"/>
              </a:spcBef>
              <a:spcAft>
                <a:spcPts val="480"/>
              </a:spcAft>
            </a:pPr>
            <a:r>
              <a:rPr kumimoji="1" lang="en-US" altLang="ja-JP" sz="1440" dirty="0" smtClean="0">
                <a:solidFill>
                  <a:srgbClr val="717171"/>
                </a:solidFill>
                <a:latin typeface="Arial" panose="020B0604020202020204" pitchFamily="34" charset="0"/>
                <a:ea typeface="HGP創英角ｺﾞｼｯｸUB" pitchFamily="50" charset="-128"/>
                <a:cs typeface="Arial" panose="020B0604020202020204" pitchFamily="34" charset="0"/>
              </a:rPr>
              <a:t>Other company names and product names are registered trademarks and/or trademarks of the respective companies.</a:t>
            </a:r>
          </a:p>
        </p:txBody>
      </p:sp>
    </p:spTree>
    <p:extLst>
      <p:ext uri="{BB962C8B-B14F-4D97-AF65-F5344CB8AC3E}">
        <p14:creationId xmlns:p14="http://schemas.microsoft.com/office/powerpoint/2010/main" val="10544183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Blue Stand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737246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Blue Stand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245520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Blue Stand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813438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. 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タイトル 5"/>
          <p:cNvSpPr>
            <a:spLocks noGrp="1"/>
          </p:cNvSpPr>
          <p:nvPr>
            <p:ph type="title"/>
          </p:nvPr>
        </p:nvSpPr>
        <p:spPr>
          <a:xfrm>
            <a:off x="287220" y="82353"/>
            <a:ext cx="13593256" cy="647550"/>
          </a:xfrm>
          <a:prstGeom prst="rect">
            <a:avLst/>
          </a:prstGeom>
        </p:spPr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446519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Blue Stand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254062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タイトルとコンテンツ ■◆－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268192" y="292110"/>
            <a:ext cx="14173523" cy="633413"/>
          </a:xfrm>
          <a:prstGeom prst="rect">
            <a:avLst/>
          </a:prstGeom>
        </p:spPr>
        <p:txBody>
          <a:bodyPr/>
          <a:lstStyle>
            <a:lvl1pPr>
              <a:tabLst>
                <a:tab pos="13430027" algn="r"/>
              </a:tabLst>
              <a:defRPr sz="2877">
                <a:latin typeface="Calibri" panose="020F0502020204030204" pitchFamily="34" charset="0"/>
              </a:defRPr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6175711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68195" y="292110"/>
            <a:ext cx="13905011" cy="633413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>
              <a:defRPr sz="3835" b="1" baseline="0">
                <a:solidFill>
                  <a:srgbClr val="303044"/>
                </a:solidFill>
              </a:defRPr>
            </a:lvl1pPr>
          </a:lstStyle>
          <a:p>
            <a:r>
              <a:rPr lang="en-GB" noProof="0" dirty="0" smtClean="0"/>
              <a:t>title  only layout. title goes here</a:t>
            </a:r>
            <a:endParaRPr lang="en-GB" noProof="0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>
          <a:xfrm>
            <a:off x="3" y="7600587"/>
            <a:ext cx="745069" cy="439419"/>
          </a:xfrm>
          <a:prstGeom prst="rect">
            <a:avLst/>
          </a:prstGeom>
        </p:spPr>
        <p:txBody>
          <a:bodyPr lIns="121845" tIns="60931" rIns="121845" bIns="60931"/>
          <a:lstStyle>
            <a:lvl1pPr>
              <a:defRPr/>
            </a:lvl1pPr>
          </a:lstStyle>
          <a:p>
            <a:pPr defTabSz="1304062"/>
            <a:fld id="{BA31D7B1-E9D9-0E44-86A4-95390775A4AC}" type="slidenum">
              <a:rPr kumimoji="1" lang="en-US" sz="2517" smtClean="0">
                <a:solidFill>
                  <a:srgbClr val="000000"/>
                </a:solidFill>
                <a:latin typeface="Arial"/>
                <a:ea typeface="ＭＳ Ｐゴシック"/>
              </a:rPr>
              <a:pPr defTabSz="1304062"/>
              <a:t>‹#›</a:t>
            </a:fld>
            <a:endParaRPr kumimoji="1" lang="en-US" sz="2517" dirty="0">
              <a:solidFill>
                <a:srgbClr val="000000"/>
              </a:solidFill>
              <a:latin typeface="Arial"/>
              <a:ea typeface="ＭＳ Ｐゴシック"/>
            </a:endParaRPr>
          </a:p>
        </p:txBody>
      </p:sp>
    </p:spTree>
    <p:extLst>
      <p:ext uri="{BB962C8B-B14F-4D97-AF65-F5344CB8AC3E}">
        <p14:creationId xmlns:p14="http://schemas.microsoft.com/office/powerpoint/2010/main" val="14192731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Blue/White MiddlePag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228034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ony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 rot="5400000">
            <a:off x="3200400" y="-3200400"/>
            <a:ext cx="8229600" cy="14630400"/>
          </a:xfrm>
          <a:prstGeom prst="rect">
            <a:avLst/>
          </a:prstGeom>
          <a:gradFill flip="none" rotWithShape="1">
            <a:gsLst>
              <a:gs pos="100000">
                <a:srgbClr val="071A28">
                  <a:lumMod val="88000"/>
                  <a:lumOff val="12000"/>
                </a:srgbClr>
              </a:gs>
              <a:gs pos="93000">
                <a:srgbClr val="071A28">
                  <a:lumMod val="88000"/>
                  <a:lumOff val="12000"/>
                </a:srgbClr>
              </a:gs>
              <a:gs pos="75000">
                <a:srgbClr val="071A28">
                  <a:lumMod val="95000"/>
                  <a:lumOff val="5000"/>
                </a:srgbClr>
              </a:gs>
              <a:gs pos="0">
                <a:srgbClr val="071A28">
                  <a:lumMod val="60000"/>
                </a:srgbClr>
              </a:gs>
            </a:gsLst>
            <a:lin ang="10800000" scaled="1"/>
            <a:tileRect/>
          </a:gradFill>
          <a:ln w="3175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ST"/>
            </a:endParaRPr>
          </a:p>
        </p:txBody>
      </p:sp>
      <p:pic>
        <p:nvPicPr>
          <p:cNvPr id="4" name="Picture 3" descr="C:\Users\1000072681\Desktop\Beyond Definition.png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847" t="18687" r="13237" b="62124"/>
          <a:stretch/>
        </p:blipFill>
        <p:spPr bwMode="auto">
          <a:xfrm>
            <a:off x="2590800" y="3429000"/>
            <a:ext cx="9378009" cy="1447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53224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Space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929847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731520" y="1004054"/>
            <a:ext cx="13167360" cy="6336704"/>
          </a:xfrm>
          <a:prstGeom prst="rect">
            <a:avLst/>
          </a:prstGeom>
        </p:spPr>
        <p:txBody>
          <a:bodyPr/>
          <a:lstStyle/>
          <a:p>
            <a:pPr lvl="0"/>
            <a:r>
              <a:rPr kumimoji="1" lang="ja-JP" altLang="en-US" dirty="0" smtClean="0"/>
              <a:t>マスター テキストの書式設定</a:t>
            </a:r>
          </a:p>
          <a:p>
            <a:pPr lvl="1"/>
            <a:r>
              <a:rPr kumimoji="1" lang="ja-JP" altLang="en-US" dirty="0" smtClean="0"/>
              <a:t>第 </a:t>
            </a:r>
            <a:r>
              <a:rPr kumimoji="1" lang="en-US" altLang="ja-JP" dirty="0" smtClean="0"/>
              <a:t>2 </a:t>
            </a:r>
            <a:r>
              <a:rPr kumimoji="1" lang="ja-JP" altLang="en-US" dirty="0" smtClean="0"/>
              <a:t>レベル</a:t>
            </a:r>
          </a:p>
          <a:p>
            <a:pPr lvl="2"/>
            <a:r>
              <a:rPr kumimoji="1" lang="ja-JP" altLang="en-US" dirty="0" smtClean="0"/>
              <a:t>第 </a:t>
            </a:r>
            <a:r>
              <a:rPr kumimoji="1" lang="en-US" altLang="ja-JP" dirty="0" smtClean="0"/>
              <a:t>3 </a:t>
            </a:r>
            <a:r>
              <a:rPr kumimoji="1" lang="ja-JP" altLang="en-US" dirty="0" smtClean="0"/>
              <a:t>レベル</a:t>
            </a:r>
          </a:p>
          <a:p>
            <a:pPr lvl="3"/>
            <a:r>
              <a:rPr kumimoji="1" lang="ja-JP" altLang="en-US" dirty="0" smtClean="0"/>
              <a:t>第 </a:t>
            </a:r>
            <a:r>
              <a:rPr kumimoji="1" lang="en-US" altLang="ja-JP" dirty="0" smtClean="0"/>
              <a:t>4 </a:t>
            </a:r>
            <a:r>
              <a:rPr kumimoji="1" lang="ja-JP" altLang="en-US" dirty="0" smtClean="0"/>
              <a:t>レベル</a:t>
            </a:r>
          </a:p>
        </p:txBody>
      </p:sp>
    </p:spTree>
    <p:extLst>
      <p:ext uri="{BB962C8B-B14F-4D97-AF65-F5344CB8AC3E}">
        <p14:creationId xmlns:p14="http://schemas.microsoft.com/office/powerpoint/2010/main" val="22764073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731520" y="1004054"/>
            <a:ext cx="13167360" cy="6336704"/>
          </a:xfrm>
          <a:prstGeom prst="rect">
            <a:avLst/>
          </a:prstGeom>
        </p:spPr>
        <p:txBody>
          <a:bodyPr/>
          <a:lstStyle/>
          <a:p>
            <a:pPr lvl="0"/>
            <a:r>
              <a:rPr kumimoji="1" lang="ja-JP" altLang="en-US" dirty="0" smtClean="0"/>
              <a:t>マスター テキストの書式設定</a:t>
            </a:r>
          </a:p>
          <a:p>
            <a:pPr lvl="1"/>
            <a:r>
              <a:rPr kumimoji="1" lang="ja-JP" altLang="en-US" dirty="0" smtClean="0"/>
              <a:t>第 </a:t>
            </a:r>
            <a:r>
              <a:rPr kumimoji="1" lang="en-US" altLang="ja-JP" dirty="0" smtClean="0"/>
              <a:t>2 </a:t>
            </a:r>
            <a:r>
              <a:rPr kumimoji="1" lang="ja-JP" altLang="en-US" dirty="0" smtClean="0"/>
              <a:t>レベル</a:t>
            </a:r>
          </a:p>
          <a:p>
            <a:pPr lvl="2"/>
            <a:r>
              <a:rPr kumimoji="1" lang="ja-JP" altLang="en-US" dirty="0" smtClean="0"/>
              <a:t>第 </a:t>
            </a:r>
            <a:r>
              <a:rPr kumimoji="1" lang="en-US" altLang="ja-JP" dirty="0" smtClean="0"/>
              <a:t>3 </a:t>
            </a:r>
            <a:r>
              <a:rPr kumimoji="1" lang="ja-JP" altLang="en-US" dirty="0" smtClean="0"/>
              <a:t>レベル</a:t>
            </a:r>
          </a:p>
          <a:p>
            <a:pPr lvl="3"/>
            <a:r>
              <a:rPr kumimoji="1" lang="ja-JP" altLang="en-US" dirty="0" smtClean="0"/>
              <a:t>第 </a:t>
            </a:r>
            <a:r>
              <a:rPr kumimoji="1" lang="en-US" altLang="ja-JP" dirty="0" smtClean="0"/>
              <a:t>4 </a:t>
            </a:r>
            <a:r>
              <a:rPr kumimoji="1" lang="ja-JP" altLang="en-US" dirty="0" smtClean="0"/>
              <a:t>レベル</a:t>
            </a:r>
          </a:p>
        </p:txBody>
      </p:sp>
      <p:sp>
        <p:nvSpPr>
          <p:cNvPr id="13" name="タイトル 12"/>
          <p:cNvSpPr>
            <a:spLocks noGrp="1"/>
          </p:cNvSpPr>
          <p:nvPr>
            <p:ph type="title"/>
          </p:nvPr>
        </p:nvSpPr>
        <p:spPr>
          <a:xfrm>
            <a:off x="287219" y="65734"/>
            <a:ext cx="12673408" cy="559275"/>
          </a:xfrm>
          <a:prstGeom prst="rect">
            <a:avLst/>
          </a:prstGeom>
        </p:spPr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 dirty="0"/>
          </a:p>
        </p:txBody>
      </p:sp>
      <p:sp>
        <p:nvSpPr>
          <p:cNvPr id="14" name="日付プレースホルダ 13"/>
          <p:cNvSpPr>
            <a:spLocks noGrp="1"/>
          </p:cNvSpPr>
          <p:nvPr>
            <p:ph type="dt" sz="half" idx="10"/>
          </p:nvPr>
        </p:nvSpPr>
        <p:spPr>
          <a:xfrm>
            <a:off x="8697754" y="7746547"/>
            <a:ext cx="1570355" cy="337531"/>
          </a:xfrm>
          <a:prstGeom prst="rect">
            <a:avLst/>
          </a:prstGeom>
        </p:spPr>
        <p:txBody>
          <a:bodyPr/>
          <a:lstStyle/>
          <a:p>
            <a:pPr defTabSz="1463040" fontAlgn="base">
              <a:spcBef>
                <a:spcPct val="0"/>
              </a:spcBef>
              <a:spcAft>
                <a:spcPct val="0"/>
              </a:spcAft>
            </a:pPr>
            <a:fld id="{C06B97FF-788C-4EB8-884B-11DCD802E28D}" type="datetime1">
              <a:rPr kumimoji="1" lang="en-US" altLang="ja-JP" sz="1920" smtClean="0">
                <a:solidFill>
                  <a:prstClr val="white">
                    <a:lumMod val="65000"/>
                  </a:prstClr>
                </a:solidFill>
                <a:ea typeface="HGP創英角ｺﾞｼｯｸUB" pitchFamily="50" charset="-128"/>
              </a:rPr>
              <a:pPr defTabSz="1463040" fontAlgn="base">
                <a:spcBef>
                  <a:spcPct val="0"/>
                </a:spcBef>
                <a:spcAft>
                  <a:spcPct val="0"/>
                </a:spcAft>
              </a:pPr>
              <a:t>3/10/2017</a:t>
            </a:fld>
            <a:endParaRPr kumimoji="1" lang="ja-JP" altLang="en-US" sz="1920" dirty="0">
              <a:solidFill>
                <a:prstClr val="white">
                  <a:lumMod val="65000"/>
                </a:prstClr>
              </a:solidFill>
              <a:ea typeface="HGP創英角ｺﾞｼｯｸUB" pitchFamily="50" charset="-128"/>
            </a:endParaRPr>
          </a:p>
        </p:txBody>
      </p:sp>
      <p:sp>
        <p:nvSpPr>
          <p:cNvPr id="16" name="フッター プレースホルダ 15"/>
          <p:cNvSpPr>
            <a:spLocks noGrp="1"/>
          </p:cNvSpPr>
          <p:nvPr>
            <p:ph type="ftr" sz="quarter" idx="12"/>
          </p:nvPr>
        </p:nvSpPr>
        <p:spPr>
          <a:xfrm>
            <a:off x="10710243" y="7752773"/>
            <a:ext cx="2738013" cy="312778"/>
          </a:xfrm>
          <a:prstGeom prst="rect">
            <a:avLst/>
          </a:prstGeom>
        </p:spPr>
        <p:txBody>
          <a:bodyPr/>
          <a:lstStyle/>
          <a:p>
            <a:pPr defTabSz="1463040" fontAlgn="base">
              <a:spcBef>
                <a:spcPct val="0"/>
              </a:spcBef>
              <a:spcAft>
                <a:spcPct val="0"/>
              </a:spcAft>
            </a:pPr>
            <a:r>
              <a:rPr kumimoji="1" lang="fr-FR" altLang="ja-JP" sz="1920" smtClean="0">
                <a:solidFill>
                  <a:prstClr val="white">
                    <a:lumMod val="65000"/>
                  </a:prstClr>
                </a:solidFill>
                <a:ea typeface="HGP創英角ｺﾞｼｯｸUB" pitchFamily="50" charset="-128"/>
              </a:rPr>
              <a:t>TV Platform Div.</a:t>
            </a:r>
            <a:endParaRPr kumimoji="1" lang="ja-JP" altLang="en-US" sz="1920" dirty="0">
              <a:solidFill>
                <a:prstClr val="white">
                  <a:lumMod val="65000"/>
                </a:prstClr>
              </a:solidFill>
              <a:ea typeface="HGP創英角ｺﾞｼｯｸUB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9362128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>
            <a:lvl1pPr>
              <a:defRPr sz="4800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>
            <a:lvl1pPr>
              <a:defRPr>
                <a:solidFill>
                  <a:schemeClr val="bg2"/>
                </a:solidFill>
              </a:defRPr>
            </a:lvl1pPr>
            <a:lvl2pPr>
              <a:defRPr>
                <a:solidFill>
                  <a:schemeClr val="bg2"/>
                </a:solidFill>
              </a:defRPr>
            </a:lvl2pPr>
            <a:lvl3pPr>
              <a:defRPr>
                <a:solidFill>
                  <a:schemeClr val="bg2"/>
                </a:solidFill>
              </a:defRPr>
            </a:lvl3pPr>
            <a:lvl4pPr>
              <a:defRPr>
                <a:solidFill>
                  <a:schemeClr val="bg2"/>
                </a:solidFill>
              </a:defRPr>
            </a:lvl4pPr>
            <a:lvl5pPr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0552167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with Subhead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365760"/>
            <a:ext cx="13703300" cy="800500"/>
          </a:xfrm>
        </p:spPr>
        <p:txBody>
          <a:bodyPr>
            <a:noAutofit/>
          </a:bodyPr>
          <a:lstStyle>
            <a:lvl1pPr>
              <a:defRPr sz="4800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2667000"/>
            <a:ext cx="13703300" cy="4480560"/>
          </a:xfrm>
        </p:spPr>
        <p:txBody>
          <a:bodyPr>
            <a:noAutofit/>
          </a:bodyPr>
          <a:lstStyle>
            <a:lvl1pPr>
              <a:defRPr sz="3200">
                <a:solidFill>
                  <a:schemeClr val="bg2"/>
                </a:solidFill>
              </a:defRPr>
            </a:lvl1pPr>
            <a:lvl2pPr>
              <a:defRPr sz="2400">
                <a:solidFill>
                  <a:schemeClr val="bg2"/>
                </a:solidFill>
              </a:defRPr>
            </a:lvl2pPr>
            <a:lvl3pPr>
              <a:defRPr sz="2000">
                <a:solidFill>
                  <a:schemeClr val="bg2"/>
                </a:solidFill>
              </a:defRPr>
            </a:lvl3pPr>
            <a:lvl4pPr>
              <a:defRPr sz="1800">
                <a:solidFill>
                  <a:schemeClr val="bg2"/>
                </a:solidFill>
              </a:defRPr>
            </a:lvl4pPr>
            <a:lvl5pPr>
              <a:defRPr sz="1800">
                <a:solidFill>
                  <a:schemeClr val="bg2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2"/>
          <p:cNvSpPr>
            <a:spLocks noGrp="1"/>
          </p:cNvSpPr>
          <p:nvPr>
            <p:ph type="body" idx="10"/>
          </p:nvPr>
        </p:nvSpPr>
        <p:spPr>
          <a:xfrm>
            <a:off x="390624" y="1120422"/>
            <a:ext cx="13693675" cy="767714"/>
          </a:xfrm>
        </p:spPr>
        <p:txBody>
          <a:bodyPr anchor="b">
            <a:noAutofit/>
          </a:bodyPr>
          <a:lstStyle>
            <a:lvl1pPr marL="0" indent="0">
              <a:buNone/>
              <a:defRPr sz="3200" b="1">
                <a:solidFill>
                  <a:srgbClr val="1F6689"/>
                </a:solidFill>
                <a:latin typeface="+mj-lt"/>
              </a:defRPr>
            </a:lvl1pPr>
            <a:lvl2pPr marL="653110" indent="0">
              <a:buNone/>
              <a:defRPr sz="2900" b="1"/>
            </a:lvl2pPr>
            <a:lvl3pPr marL="1306220" indent="0">
              <a:buNone/>
              <a:defRPr sz="2600" b="1"/>
            </a:lvl3pPr>
            <a:lvl4pPr marL="1959331" indent="0">
              <a:buNone/>
              <a:defRPr sz="2300" b="1"/>
            </a:lvl4pPr>
            <a:lvl5pPr marL="2612441" indent="0">
              <a:buNone/>
              <a:defRPr sz="2300" b="1"/>
            </a:lvl5pPr>
            <a:lvl6pPr marL="3265551" indent="0">
              <a:buNone/>
              <a:defRPr sz="2300" b="1"/>
            </a:lvl6pPr>
            <a:lvl7pPr marL="3918661" indent="0">
              <a:buNone/>
              <a:defRPr sz="2300" b="1"/>
            </a:lvl7pPr>
            <a:lvl8pPr marL="4571771" indent="0">
              <a:buNone/>
              <a:defRPr sz="2300" b="1"/>
            </a:lvl8pPr>
            <a:lvl9pPr marL="5224882" indent="0">
              <a:buNone/>
              <a:defRPr sz="23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6404409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365760"/>
            <a:ext cx="13703300" cy="1371600"/>
          </a:xfrm>
        </p:spPr>
        <p:txBody>
          <a:bodyPr>
            <a:noAutofit/>
          </a:bodyPr>
          <a:lstStyle>
            <a:lvl1pPr>
              <a:defRPr sz="4800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0625" y="1120422"/>
            <a:ext cx="6769100" cy="767714"/>
          </a:xfrm>
        </p:spPr>
        <p:txBody>
          <a:bodyPr anchor="b">
            <a:noAutofit/>
          </a:bodyPr>
          <a:lstStyle>
            <a:lvl1pPr marL="0" indent="0">
              <a:buNone/>
              <a:defRPr sz="3200" b="1">
                <a:solidFill>
                  <a:srgbClr val="1F6689"/>
                </a:solidFill>
                <a:latin typeface="+mj-lt"/>
              </a:defRPr>
            </a:lvl1pPr>
            <a:lvl2pPr marL="653110" indent="0">
              <a:buNone/>
              <a:defRPr sz="2900" b="1"/>
            </a:lvl2pPr>
            <a:lvl3pPr marL="1306220" indent="0">
              <a:buNone/>
              <a:defRPr sz="2600" b="1"/>
            </a:lvl3pPr>
            <a:lvl4pPr marL="1959331" indent="0">
              <a:buNone/>
              <a:defRPr sz="2300" b="1"/>
            </a:lvl4pPr>
            <a:lvl5pPr marL="2612441" indent="0">
              <a:buNone/>
              <a:defRPr sz="2300" b="1"/>
            </a:lvl5pPr>
            <a:lvl6pPr marL="3265551" indent="0">
              <a:buNone/>
              <a:defRPr sz="2300" b="1"/>
            </a:lvl6pPr>
            <a:lvl7pPr marL="3918661" indent="0">
              <a:buNone/>
              <a:defRPr sz="2300" b="1"/>
            </a:lvl7pPr>
            <a:lvl8pPr marL="4571771" indent="0">
              <a:buNone/>
              <a:defRPr sz="2300" b="1"/>
            </a:lvl8pPr>
            <a:lvl9pPr marL="5224882" indent="0">
              <a:buNone/>
              <a:defRPr sz="23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90625" y="1888136"/>
            <a:ext cx="6769100" cy="5067300"/>
          </a:xfrm>
        </p:spPr>
        <p:txBody>
          <a:bodyPr>
            <a:noAutofit/>
          </a:bodyPr>
          <a:lstStyle>
            <a:lvl1pPr>
              <a:defRPr sz="2800">
                <a:solidFill>
                  <a:schemeClr val="bg2"/>
                </a:solidFill>
                <a:latin typeface="SST Std" pitchFamily="34" charset="0"/>
              </a:defRPr>
            </a:lvl1pPr>
            <a:lvl2pPr>
              <a:defRPr sz="2400">
                <a:solidFill>
                  <a:schemeClr val="bg2"/>
                </a:solidFill>
                <a:latin typeface="SST Std" pitchFamily="34" charset="0"/>
              </a:defRPr>
            </a:lvl2pPr>
            <a:lvl3pPr>
              <a:defRPr sz="2000">
                <a:solidFill>
                  <a:schemeClr val="bg2"/>
                </a:solidFill>
                <a:latin typeface="SST Std" pitchFamily="34" charset="0"/>
              </a:defRPr>
            </a:lvl3pPr>
            <a:lvl4pPr>
              <a:defRPr sz="1800">
                <a:solidFill>
                  <a:schemeClr val="bg2"/>
                </a:solidFill>
                <a:latin typeface="SST Std" pitchFamily="34" charset="0"/>
              </a:defRPr>
            </a:lvl4pPr>
            <a:lvl5pPr>
              <a:defRPr sz="1800">
                <a:solidFill>
                  <a:schemeClr val="bg2"/>
                </a:solidFill>
                <a:latin typeface="SST Std" pitchFamily="34" charset="0"/>
              </a:defRPr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315200" y="1120422"/>
            <a:ext cx="6769100" cy="767714"/>
          </a:xfrm>
        </p:spPr>
        <p:txBody>
          <a:bodyPr anchor="b">
            <a:noAutofit/>
          </a:bodyPr>
          <a:lstStyle>
            <a:lvl1pPr marL="0" indent="0">
              <a:buNone/>
              <a:defRPr sz="3200" b="1">
                <a:solidFill>
                  <a:srgbClr val="1F6689"/>
                </a:solidFill>
                <a:latin typeface="+mj-lt"/>
              </a:defRPr>
            </a:lvl1pPr>
            <a:lvl2pPr marL="653110" indent="0">
              <a:buNone/>
              <a:defRPr sz="2900" b="1"/>
            </a:lvl2pPr>
            <a:lvl3pPr marL="1306220" indent="0">
              <a:buNone/>
              <a:defRPr sz="2600" b="1"/>
            </a:lvl3pPr>
            <a:lvl4pPr marL="1959331" indent="0">
              <a:buNone/>
              <a:defRPr sz="2300" b="1"/>
            </a:lvl4pPr>
            <a:lvl5pPr marL="2612441" indent="0">
              <a:buNone/>
              <a:defRPr sz="2300" b="1"/>
            </a:lvl5pPr>
            <a:lvl6pPr marL="3265551" indent="0">
              <a:buNone/>
              <a:defRPr sz="2300" b="1"/>
            </a:lvl6pPr>
            <a:lvl7pPr marL="3918661" indent="0">
              <a:buNone/>
              <a:defRPr sz="2300" b="1"/>
            </a:lvl7pPr>
            <a:lvl8pPr marL="4571771" indent="0">
              <a:buNone/>
              <a:defRPr sz="2300" b="1"/>
            </a:lvl8pPr>
            <a:lvl9pPr marL="5224882" indent="0">
              <a:buNone/>
              <a:defRPr sz="23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315200" y="1888136"/>
            <a:ext cx="6769100" cy="5067300"/>
          </a:xfrm>
        </p:spPr>
        <p:txBody>
          <a:bodyPr>
            <a:noAutofit/>
          </a:bodyPr>
          <a:lstStyle>
            <a:lvl1pPr>
              <a:defRPr sz="2800">
                <a:solidFill>
                  <a:schemeClr val="bg2"/>
                </a:solidFill>
                <a:latin typeface="SST Std" pitchFamily="34" charset="0"/>
              </a:defRPr>
            </a:lvl1pPr>
            <a:lvl2pPr>
              <a:defRPr sz="2400">
                <a:solidFill>
                  <a:schemeClr val="bg2"/>
                </a:solidFill>
                <a:latin typeface="SST Std" pitchFamily="34" charset="0"/>
              </a:defRPr>
            </a:lvl2pPr>
            <a:lvl3pPr>
              <a:defRPr sz="2000">
                <a:solidFill>
                  <a:schemeClr val="bg2"/>
                </a:solidFill>
                <a:latin typeface="SST Std" pitchFamily="34" charset="0"/>
              </a:defRPr>
            </a:lvl3pPr>
            <a:lvl4pPr>
              <a:defRPr sz="1800">
                <a:solidFill>
                  <a:schemeClr val="bg2"/>
                </a:solidFill>
                <a:latin typeface="SST Std" pitchFamily="34" charset="0"/>
              </a:defRPr>
            </a:lvl4pPr>
            <a:lvl5pPr>
              <a:defRPr sz="1800">
                <a:solidFill>
                  <a:schemeClr val="bg2"/>
                </a:solidFill>
                <a:latin typeface="SST Std" pitchFamily="34" charset="0"/>
              </a:defRPr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2056098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7457546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eyond Definition Logo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86067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urple Gradient with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 userDrawn="1"/>
        </p:nvSpPr>
        <p:spPr>
          <a:xfrm rot="5400000">
            <a:off x="3200400" y="-3200400"/>
            <a:ext cx="8229600" cy="14630400"/>
          </a:xfrm>
          <a:prstGeom prst="rect">
            <a:avLst/>
          </a:prstGeom>
          <a:gradFill flip="none" rotWithShape="1">
            <a:gsLst>
              <a:gs pos="100000">
                <a:srgbClr val="071A28">
                  <a:lumMod val="88000"/>
                  <a:lumOff val="12000"/>
                </a:srgbClr>
              </a:gs>
              <a:gs pos="93000">
                <a:srgbClr val="071A28">
                  <a:lumMod val="88000"/>
                  <a:lumOff val="12000"/>
                </a:srgbClr>
              </a:gs>
              <a:gs pos="75000">
                <a:srgbClr val="071A28">
                  <a:lumMod val="95000"/>
                  <a:lumOff val="5000"/>
                </a:srgbClr>
              </a:gs>
              <a:gs pos="0">
                <a:srgbClr val="071A28">
                  <a:lumMod val="60000"/>
                </a:srgbClr>
              </a:gs>
            </a:gsLst>
            <a:lin ang="10800000" scaled="1"/>
            <a:tileRect/>
          </a:gradFill>
          <a:ln w="3175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ST"/>
            </a:endParaRP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381000" y="365760"/>
            <a:ext cx="13703300" cy="1371600"/>
          </a:xfrm>
        </p:spPr>
        <p:txBody>
          <a:bodyPr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Rectangle 11"/>
          <p:cNvSpPr/>
          <p:nvPr userDrawn="1"/>
        </p:nvSpPr>
        <p:spPr>
          <a:xfrm>
            <a:off x="425224" y="7577724"/>
            <a:ext cx="243432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130622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ST Std" pitchFamily="34" charset="0"/>
              </a:rPr>
              <a:t>#SonyNABShow17</a:t>
            </a:r>
            <a:endParaRPr kumimoji="0" lang="en-US" sz="2000" b="1" i="1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SST Std" pitchFamily="34" charset="0"/>
            </a:endParaRPr>
          </a:p>
        </p:txBody>
      </p:sp>
      <p:pic>
        <p:nvPicPr>
          <p:cNvPr id="6" name="Picture 5" descr="C:\Users\1000072681\Desktop\Beyond Definition.png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100000" contras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6847" t="18687" r="13237" b="62124"/>
          <a:stretch/>
        </p:blipFill>
        <p:spPr bwMode="auto">
          <a:xfrm>
            <a:off x="11582400" y="7530005"/>
            <a:ext cx="2557253" cy="3947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699895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microsoft.com/office/2007/relationships/hdphoto" Target="../media/hdphoto1.wdp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13" Type="http://schemas.openxmlformats.org/officeDocument/2006/relationships/slideLayout" Target="../slideLayouts/slideLayout23.xml"/><Relationship Id="rId18" Type="http://schemas.openxmlformats.org/officeDocument/2006/relationships/slideLayout" Target="../slideLayouts/slideLayout28.xml"/><Relationship Id="rId3" Type="http://schemas.openxmlformats.org/officeDocument/2006/relationships/slideLayout" Target="../slideLayouts/slideLayout13.xml"/><Relationship Id="rId21" Type="http://schemas.openxmlformats.org/officeDocument/2006/relationships/slideLayout" Target="../slideLayouts/slideLayout31.xml"/><Relationship Id="rId7" Type="http://schemas.openxmlformats.org/officeDocument/2006/relationships/slideLayout" Target="../slideLayouts/slideLayout17.xml"/><Relationship Id="rId12" Type="http://schemas.openxmlformats.org/officeDocument/2006/relationships/slideLayout" Target="../slideLayouts/slideLayout22.xml"/><Relationship Id="rId17" Type="http://schemas.openxmlformats.org/officeDocument/2006/relationships/slideLayout" Target="../slideLayouts/slideLayout27.xml"/><Relationship Id="rId25" Type="http://schemas.microsoft.com/office/2007/relationships/hdphoto" Target="../media/hdphoto1.wdp"/><Relationship Id="rId2" Type="http://schemas.openxmlformats.org/officeDocument/2006/relationships/slideLayout" Target="../slideLayouts/slideLayout12.xml"/><Relationship Id="rId16" Type="http://schemas.openxmlformats.org/officeDocument/2006/relationships/slideLayout" Target="../slideLayouts/slideLayout26.xml"/><Relationship Id="rId20" Type="http://schemas.openxmlformats.org/officeDocument/2006/relationships/slideLayout" Target="../slideLayouts/slideLayout30.xml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11" Type="http://schemas.openxmlformats.org/officeDocument/2006/relationships/slideLayout" Target="../slideLayouts/slideLayout21.xml"/><Relationship Id="rId24" Type="http://schemas.openxmlformats.org/officeDocument/2006/relationships/image" Target="../media/image1.png"/><Relationship Id="rId5" Type="http://schemas.openxmlformats.org/officeDocument/2006/relationships/slideLayout" Target="../slideLayouts/slideLayout15.xml"/><Relationship Id="rId15" Type="http://schemas.openxmlformats.org/officeDocument/2006/relationships/slideLayout" Target="../slideLayouts/slideLayout25.xml"/><Relationship Id="rId23" Type="http://schemas.openxmlformats.org/officeDocument/2006/relationships/theme" Target="../theme/theme2.xml"/><Relationship Id="rId10" Type="http://schemas.openxmlformats.org/officeDocument/2006/relationships/slideLayout" Target="../slideLayouts/slideLayout20.xml"/><Relationship Id="rId19" Type="http://schemas.openxmlformats.org/officeDocument/2006/relationships/slideLayout" Target="../slideLayouts/slideLayout29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Relationship Id="rId14" Type="http://schemas.openxmlformats.org/officeDocument/2006/relationships/slideLayout" Target="../slideLayouts/slideLayout24.xml"/><Relationship Id="rId22" Type="http://schemas.openxmlformats.org/officeDocument/2006/relationships/slideLayout" Target="../slideLayouts/slideLayout3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81000" y="365760"/>
            <a:ext cx="13703300" cy="1371600"/>
          </a:xfrm>
          <a:prstGeom prst="rect">
            <a:avLst/>
          </a:prstGeom>
        </p:spPr>
        <p:txBody>
          <a:bodyPr vert="horz" lIns="130622" tIns="65311" rIns="130622" bIns="65311" rtlCol="0" anchor="t" anchorCtr="0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25224" y="1901632"/>
            <a:ext cx="13703300" cy="5756910"/>
          </a:xfrm>
          <a:prstGeom prst="rect">
            <a:avLst/>
          </a:prstGeom>
        </p:spPr>
        <p:txBody>
          <a:bodyPr vert="horz" lIns="130622" tIns="65311" rIns="130622" bIns="65311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Rectangle 4"/>
          <p:cNvSpPr/>
          <p:nvPr userDrawn="1"/>
        </p:nvSpPr>
        <p:spPr>
          <a:xfrm>
            <a:off x="425224" y="7577724"/>
            <a:ext cx="243432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  <a:latin typeface="SST Std" pitchFamily="34" charset="0"/>
              </a:rPr>
              <a:t>#</a:t>
            </a:r>
            <a:r>
              <a:rPr lang="en-US" sz="2000" b="1" dirty="0" smtClean="0">
                <a:solidFill>
                  <a:schemeClr val="bg1"/>
                </a:solidFill>
                <a:latin typeface="SST Std" pitchFamily="34" charset="0"/>
              </a:rPr>
              <a:t>SonyNABShow17</a:t>
            </a:r>
            <a:endParaRPr lang="en-US" sz="2000" b="1" i="1" dirty="0">
              <a:solidFill>
                <a:schemeClr val="bg1"/>
              </a:solidFill>
              <a:latin typeface="SST Std" pitchFamily="34" charset="0"/>
            </a:endParaRPr>
          </a:p>
        </p:txBody>
      </p:sp>
      <p:pic>
        <p:nvPicPr>
          <p:cNvPr id="6" name="Picture 5" descr="C:\Users\1000072681\Desktop\Beyond Definition.png"/>
          <p:cNvPicPr>
            <a:picLocks noChangeAspect="1" noChangeArrowheads="1"/>
          </p:cNvPicPr>
          <p:nvPr userDrawn="1"/>
        </p:nvPicPr>
        <p:blipFill rotWithShape="1">
          <a:blip r:embed="rId12" cstate="print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rightnessContrast bright="-100000" contras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6847" t="18687" r="13237" b="62124"/>
          <a:stretch/>
        </p:blipFill>
        <p:spPr bwMode="auto">
          <a:xfrm>
            <a:off x="11582400" y="7530005"/>
            <a:ext cx="2557253" cy="3947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0859654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57" r:id="rId1"/>
    <p:sldLayoutId id="2147483663" r:id="rId2"/>
    <p:sldLayoutId id="2147483668" r:id="rId3"/>
    <p:sldLayoutId id="2147483658" r:id="rId4"/>
    <p:sldLayoutId id="2147483662" r:id="rId5"/>
    <p:sldLayoutId id="2147483659" r:id="rId6"/>
    <p:sldLayoutId id="2147483660" r:id="rId7"/>
    <p:sldLayoutId id="2147483665" r:id="rId8"/>
    <p:sldLayoutId id="2147483661" r:id="rId9"/>
    <p:sldLayoutId id="2147483667" r:id="rId10"/>
  </p:sldLayoutIdLst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xStyles>
    <p:titleStyle>
      <a:lvl1pPr algn="l" defTabSz="1306220" rtl="0" eaLnBrk="1" latinLnBrk="0" hangingPunct="1">
        <a:spcBef>
          <a:spcPct val="0"/>
        </a:spcBef>
        <a:buNone/>
        <a:defRPr sz="4800" kern="1200">
          <a:solidFill>
            <a:srgbClr val="054C6E"/>
          </a:solidFill>
          <a:latin typeface="SST Pro Medium" pitchFamily="34" charset="0"/>
          <a:ea typeface="+mj-ea"/>
          <a:cs typeface="+mj-cs"/>
        </a:defRPr>
      </a:lvl1pPr>
    </p:titleStyle>
    <p:bodyStyle>
      <a:lvl1pPr marL="489833" indent="-489833" algn="l" defTabSz="1306220" rtl="0" eaLnBrk="1" latinLnBrk="0" hangingPunct="1">
        <a:lnSpc>
          <a:spcPct val="90000"/>
        </a:lnSpc>
        <a:spcBef>
          <a:spcPts val="1800"/>
        </a:spcBef>
        <a:buFont typeface="Arial" pitchFamily="34" charset="0"/>
        <a:buChar char="•"/>
        <a:defRPr sz="3200" kern="1200">
          <a:solidFill>
            <a:schemeClr val="bg2"/>
          </a:solidFill>
          <a:latin typeface="SST Std" pitchFamily="34" charset="0"/>
          <a:ea typeface="+mn-ea"/>
          <a:cs typeface="+mn-cs"/>
        </a:defRPr>
      </a:lvl1pPr>
      <a:lvl2pPr marL="1061304" indent="-408194" algn="l" defTabSz="1306220" rtl="0" eaLnBrk="1" latinLnBrk="0" hangingPunct="1">
        <a:lnSpc>
          <a:spcPct val="90000"/>
        </a:lnSpc>
        <a:spcBef>
          <a:spcPts val="1200"/>
        </a:spcBef>
        <a:buFont typeface="Arial" pitchFamily="34" charset="0"/>
        <a:buChar char="–"/>
        <a:defRPr sz="2400" kern="1200">
          <a:solidFill>
            <a:schemeClr val="bg2"/>
          </a:solidFill>
          <a:latin typeface="SST Std" pitchFamily="34" charset="0"/>
          <a:ea typeface="+mn-ea"/>
          <a:cs typeface="+mn-cs"/>
        </a:defRPr>
      </a:lvl2pPr>
      <a:lvl3pPr marL="1632776" indent="-326555" algn="l" defTabSz="1306220" rtl="0" eaLnBrk="1" latinLnBrk="0" hangingPunct="1">
        <a:lnSpc>
          <a:spcPct val="90000"/>
        </a:lnSpc>
        <a:spcBef>
          <a:spcPts val="1200"/>
        </a:spcBef>
        <a:buFont typeface="Arial" pitchFamily="34" charset="0"/>
        <a:buChar char="•"/>
        <a:defRPr sz="2000" kern="1200">
          <a:solidFill>
            <a:schemeClr val="bg2"/>
          </a:solidFill>
          <a:latin typeface="SST Std" pitchFamily="34" charset="0"/>
          <a:ea typeface="+mn-ea"/>
          <a:cs typeface="+mn-cs"/>
        </a:defRPr>
      </a:lvl3pPr>
      <a:lvl4pPr marL="2285886" indent="-326555" algn="l" defTabSz="1306220" rtl="0" eaLnBrk="1" latinLnBrk="0" hangingPunct="1">
        <a:lnSpc>
          <a:spcPct val="90000"/>
        </a:lnSpc>
        <a:spcBef>
          <a:spcPts val="1200"/>
        </a:spcBef>
        <a:buFont typeface="Arial" pitchFamily="34" charset="0"/>
        <a:buChar char="–"/>
        <a:defRPr sz="1800" kern="1200">
          <a:solidFill>
            <a:schemeClr val="bg2"/>
          </a:solidFill>
          <a:latin typeface="SST Std" pitchFamily="34" charset="0"/>
          <a:ea typeface="+mn-ea"/>
          <a:cs typeface="+mn-cs"/>
        </a:defRPr>
      </a:lvl4pPr>
      <a:lvl5pPr marL="2938996" indent="-326555" algn="l" defTabSz="1306220" rtl="0" eaLnBrk="1" latinLnBrk="0" hangingPunct="1">
        <a:lnSpc>
          <a:spcPct val="90000"/>
        </a:lnSpc>
        <a:spcBef>
          <a:spcPts val="1200"/>
        </a:spcBef>
        <a:buFont typeface="Arial" pitchFamily="34" charset="0"/>
        <a:buChar char="»"/>
        <a:defRPr sz="1800" kern="1200">
          <a:solidFill>
            <a:schemeClr val="bg2"/>
          </a:solidFill>
          <a:latin typeface="SST Std" pitchFamily="34" charset="0"/>
          <a:ea typeface="+mn-ea"/>
          <a:cs typeface="+mn-cs"/>
        </a:defRPr>
      </a:lvl5pPr>
      <a:lvl6pPr marL="3592106" indent="-326555" algn="l" defTabSz="1306220" rtl="0" eaLnBrk="1" latinLnBrk="0" hangingPunct="1">
        <a:spcBef>
          <a:spcPct val="20000"/>
        </a:spcBef>
        <a:buFont typeface="Arial" pitchFamily="34" charset="0"/>
        <a:buChar char="•"/>
        <a:defRPr sz="2900" kern="1200">
          <a:solidFill>
            <a:schemeClr val="tx1"/>
          </a:solidFill>
          <a:latin typeface="+mn-lt"/>
          <a:ea typeface="+mn-ea"/>
          <a:cs typeface="+mn-cs"/>
        </a:defRPr>
      </a:lvl6pPr>
      <a:lvl7pPr marL="4245216" indent="-326555" algn="l" defTabSz="1306220" rtl="0" eaLnBrk="1" latinLnBrk="0" hangingPunct="1">
        <a:spcBef>
          <a:spcPct val="20000"/>
        </a:spcBef>
        <a:buFont typeface="Arial" pitchFamily="34" charset="0"/>
        <a:buChar char="•"/>
        <a:defRPr sz="2900" kern="1200">
          <a:solidFill>
            <a:schemeClr val="tx1"/>
          </a:solidFill>
          <a:latin typeface="+mn-lt"/>
          <a:ea typeface="+mn-ea"/>
          <a:cs typeface="+mn-cs"/>
        </a:defRPr>
      </a:lvl7pPr>
      <a:lvl8pPr marL="4898327" indent="-326555" algn="l" defTabSz="1306220" rtl="0" eaLnBrk="1" latinLnBrk="0" hangingPunct="1">
        <a:spcBef>
          <a:spcPct val="20000"/>
        </a:spcBef>
        <a:buFont typeface="Arial" pitchFamily="34" charset="0"/>
        <a:buChar char="•"/>
        <a:defRPr sz="2900" kern="1200">
          <a:solidFill>
            <a:schemeClr val="tx1"/>
          </a:solidFill>
          <a:latin typeface="+mn-lt"/>
          <a:ea typeface="+mn-ea"/>
          <a:cs typeface="+mn-cs"/>
        </a:defRPr>
      </a:lvl8pPr>
      <a:lvl9pPr marL="5551437" indent="-326555" algn="l" defTabSz="1306220" rtl="0" eaLnBrk="1" latinLnBrk="0" hangingPunct="1">
        <a:spcBef>
          <a:spcPct val="20000"/>
        </a:spcBef>
        <a:buFont typeface="Arial" pitchFamily="34" charset="0"/>
        <a:buChar char="•"/>
        <a:defRPr sz="29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30622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53110" algn="l" defTabSz="130622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306220" algn="l" defTabSz="130622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3pPr>
      <a:lvl4pPr marL="1959331" algn="l" defTabSz="130622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4pPr>
      <a:lvl5pPr marL="2612441" algn="l" defTabSz="130622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5pPr>
      <a:lvl6pPr marL="3265551" algn="l" defTabSz="130622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6pPr>
      <a:lvl7pPr marL="3918661" algn="l" defTabSz="130622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7pPr>
      <a:lvl8pPr marL="4571771" algn="l" defTabSz="130622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8pPr>
      <a:lvl9pPr marL="5224882" algn="l" defTabSz="130622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4608" userDrawn="1">
          <p15:clr>
            <a:srgbClr val="F26B43"/>
          </p15:clr>
        </p15:guide>
        <p15:guide id="2" pos="336" userDrawn="1">
          <p15:clr>
            <a:srgbClr val="F26B43"/>
          </p15:clr>
        </p15:guide>
        <p15:guide id="3" orient="horz" pos="654" userDrawn="1">
          <p15:clr>
            <a:srgbClr val="F26B43"/>
          </p15:clr>
        </p15:guide>
        <p15:guide id="4" orient="horz" pos="889" userDrawn="1">
          <p15:clr>
            <a:srgbClr val="F26B43"/>
          </p15:clr>
        </p15:guide>
        <p15:guide id="5" pos="8880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425224" y="7577724"/>
            <a:ext cx="243432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dirty="0">
                <a:solidFill>
                  <a:prstClr val="black"/>
                </a:solidFill>
                <a:latin typeface="SST Std" pitchFamily="34" charset="0"/>
              </a:rPr>
              <a:t>#</a:t>
            </a:r>
            <a:r>
              <a:rPr lang="en-US" sz="2000" b="1" dirty="0" smtClean="0">
                <a:solidFill>
                  <a:prstClr val="black"/>
                </a:solidFill>
                <a:latin typeface="SST Std" pitchFamily="34" charset="0"/>
              </a:rPr>
              <a:t>SonyNABShow17</a:t>
            </a:r>
            <a:endParaRPr lang="en-US" sz="2000" b="1" i="1" dirty="0">
              <a:solidFill>
                <a:prstClr val="black"/>
              </a:solidFill>
              <a:latin typeface="SST Std" pitchFamily="34" charset="0"/>
            </a:endParaRPr>
          </a:p>
        </p:txBody>
      </p:sp>
      <p:pic>
        <p:nvPicPr>
          <p:cNvPr id="5" name="Picture 4" descr="C:\Users\1000072681\Desktop\Beyond Definition.png"/>
          <p:cNvPicPr>
            <a:picLocks noChangeAspect="1" noChangeArrowheads="1"/>
          </p:cNvPicPr>
          <p:nvPr userDrawn="1"/>
        </p:nvPicPr>
        <p:blipFill rotWithShape="1">
          <a:blip r:embed="rId24" cstate="print">
            <a:extLst>
              <a:ext uri="{BEBA8EAE-BF5A-486C-A8C5-ECC9F3942E4B}">
                <a14:imgProps xmlns:a14="http://schemas.microsoft.com/office/drawing/2010/main">
                  <a14:imgLayer r:embed="rId25">
                    <a14:imgEffect>
                      <a14:brightnessContrast bright="-100000" contras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6847" t="18687" r="13237" b="62124"/>
          <a:stretch/>
        </p:blipFill>
        <p:spPr bwMode="auto">
          <a:xfrm>
            <a:off x="11582400" y="7530005"/>
            <a:ext cx="2557253" cy="3947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817163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  <p:sldLayoutId id="2147483679" r:id="rId4"/>
    <p:sldLayoutId id="2147483680" r:id="rId5"/>
    <p:sldLayoutId id="2147483681" r:id="rId6"/>
    <p:sldLayoutId id="2147483682" r:id="rId7"/>
    <p:sldLayoutId id="2147483684" r:id="rId8"/>
    <p:sldLayoutId id="2147483685" r:id="rId9"/>
    <p:sldLayoutId id="2147483686" r:id="rId10"/>
    <p:sldLayoutId id="2147483687" r:id="rId11"/>
    <p:sldLayoutId id="2147483688" r:id="rId12"/>
    <p:sldLayoutId id="2147483689" r:id="rId13"/>
    <p:sldLayoutId id="2147483690" r:id="rId14"/>
    <p:sldLayoutId id="2147483691" r:id="rId15"/>
    <p:sldLayoutId id="2147483692" r:id="rId16"/>
    <p:sldLayoutId id="2147483693" r:id="rId17"/>
    <p:sldLayoutId id="2147483694" r:id="rId18"/>
    <p:sldLayoutId id="2147483695" r:id="rId19"/>
    <p:sldLayoutId id="2147483697" r:id="rId20"/>
    <p:sldLayoutId id="2147483698" r:id="rId21"/>
    <p:sldLayoutId id="2147483699" r:id="rId22"/>
  </p:sldLayoutIdLst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  <p:hf hdr="0" ftr="0"/>
  <p:txStyles>
    <p:titleStyle>
      <a:lvl1pPr algn="l" defTabSz="1292250" rtl="0" eaLnBrk="1" latinLnBrk="0" hangingPunct="1">
        <a:spcBef>
          <a:spcPct val="0"/>
        </a:spcBef>
        <a:buNone/>
        <a:defRPr kumimoji="1" sz="6240" kern="1200">
          <a:solidFill>
            <a:schemeClr val="tx1"/>
          </a:solidFill>
          <a:latin typeface="+mj-ea"/>
          <a:ea typeface="+mj-ea"/>
          <a:cs typeface="+mj-cs"/>
        </a:defRPr>
      </a:lvl1pPr>
    </p:titleStyle>
    <p:bodyStyle>
      <a:lvl1pPr marL="484586" indent="-484586" algn="l" defTabSz="1292250" rtl="0" eaLnBrk="1" latinLnBrk="0" hangingPunct="1">
        <a:spcBef>
          <a:spcPct val="20000"/>
        </a:spcBef>
        <a:buFont typeface="Arial" pitchFamily="34" charset="0"/>
        <a:buChar char="•"/>
        <a:defRPr kumimoji="1" sz="4480" kern="1200">
          <a:solidFill>
            <a:schemeClr val="tx1"/>
          </a:solidFill>
          <a:latin typeface="+mj-ea"/>
          <a:ea typeface="+mj-ea"/>
          <a:cs typeface="+mn-cs"/>
        </a:defRPr>
      </a:lvl1pPr>
      <a:lvl2pPr marL="1049952" indent="-403826" algn="l" defTabSz="1292250" rtl="0" eaLnBrk="1" latinLnBrk="0" hangingPunct="1">
        <a:spcBef>
          <a:spcPct val="20000"/>
        </a:spcBef>
        <a:buFont typeface="Arial" pitchFamily="34" charset="0"/>
        <a:buChar char="–"/>
        <a:defRPr kumimoji="1" sz="4000" kern="1200">
          <a:solidFill>
            <a:schemeClr val="tx1"/>
          </a:solidFill>
          <a:latin typeface="+mj-ea"/>
          <a:ea typeface="+mj-ea"/>
          <a:cs typeface="+mn-cs"/>
        </a:defRPr>
      </a:lvl2pPr>
      <a:lvl3pPr marL="1615312" indent="-323070" algn="l" defTabSz="1292250" rtl="0" eaLnBrk="1" latinLnBrk="0" hangingPunct="1">
        <a:spcBef>
          <a:spcPct val="20000"/>
        </a:spcBef>
        <a:buFont typeface="Arial" pitchFamily="34" charset="0"/>
        <a:buChar char="•"/>
        <a:defRPr kumimoji="1" sz="3520" kern="1200">
          <a:solidFill>
            <a:schemeClr val="tx1"/>
          </a:solidFill>
          <a:latin typeface="+mj-ea"/>
          <a:ea typeface="+mj-ea"/>
          <a:cs typeface="+mn-cs"/>
        </a:defRPr>
      </a:lvl3pPr>
      <a:lvl4pPr marL="2261430" indent="-323070" algn="l" defTabSz="1292250" rtl="0" eaLnBrk="1" latinLnBrk="0" hangingPunct="1">
        <a:spcBef>
          <a:spcPct val="20000"/>
        </a:spcBef>
        <a:buFont typeface="Arial" pitchFamily="34" charset="0"/>
        <a:buChar char="–"/>
        <a:defRPr kumimoji="1" sz="2880" kern="1200">
          <a:solidFill>
            <a:schemeClr val="tx1"/>
          </a:solidFill>
          <a:latin typeface="+mj-ea"/>
          <a:ea typeface="+mj-ea"/>
          <a:cs typeface="+mn-cs"/>
        </a:defRPr>
      </a:lvl4pPr>
      <a:lvl5pPr marL="2907555" indent="-323070" algn="l" defTabSz="1292250" rtl="0" eaLnBrk="1" latinLnBrk="0" hangingPunct="1">
        <a:spcBef>
          <a:spcPct val="20000"/>
        </a:spcBef>
        <a:buFont typeface="Arial" pitchFamily="34" charset="0"/>
        <a:buChar char="»"/>
        <a:defRPr kumimoji="1" sz="2880" kern="1200">
          <a:solidFill>
            <a:schemeClr val="tx1"/>
          </a:solidFill>
          <a:latin typeface="+mj-ea"/>
          <a:ea typeface="+mj-ea"/>
          <a:cs typeface="+mn-cs"/>
        </a:defRPr>
      </a:lvl5pPr>
      <a:lvl6pPr marL="3553678" indent="-323070" algn="l" defTabSz="1292250" rtl="0" eaLnBrk="1" latinLnBrk="0" hangingPunct="1">
        <a:spcBef>
          <a:spcPct val="20000"/>
        </a:spcBef>
        <a:buFont typeface="Arial" pitchFamily="34" charset="0"/>
        <a:buChar char="•"/>
        <a:defRPr kumimoji="1" sz="2880" kern="1200">
          <a:solidFill>
            <a:schemeClr val="tx1"/>
          </a:solidFill>
          <a:latin typeface="+mn-lt"/>
          <a:ea typeface="+mn-ea"/>
          <a:cs typeface="+mn-cs"/>
        </a:defRPr>
      </a:lvl6pPr>
      <a:lvl7pPr marL="4199810" indent="-323070" algn="l" defTabSz="1292250" rtl="0" eaLnBrk="1" latinLnBrk="0" hangingPunct="1">
        <a:spcBef>
          <a:spcPct val="20000"/>
        </a:spcBef>
        <a:buFont typeface="Arial" pitchFamily="34" charset="0"/>
        <a:buChar char="•"/>
        <a:defRPr kumimoji="1" sz="2880" kern="1200">
          <a:solidFill>
            <a:schemeClr val="tx1"/>
          </a:solidFill>
          <a:latin typeface="+mn-lt"/>
          <a:ea typeface="+mn-ea"/>
          <a:cs typeface="+mn-cs"/>
        </a:defRPr>
      </a:lvl7pPr>
      <a:lvl8pPr marL="4845931" indent="-323070" algn="l" defTabSz="1292250" rtl="0" eaLnBrk="1" latinLnBrk="0" hangingPunct="1">
        <a:spcBef>
          <a:spcPct val="20000"/>
        </a:spcBef>
        <a:buFont typeface="Arial" pitchFamily="34" charset="0"/>
        <a:buChar char="•"/>
        <a:defRPr kumimoji="1" sz="2880" kern="1200">
          <a:solidFill>
            <a:schemeClr val="tx1"/>
          </a:solidFill>
          <a:latin typeface="+mn-lt"/>
          <a:ea typeface="+mn-ea"/>
          <a:cs typeface="+mn-cs"/>
        </a:defRPr>
      </a:lvl8pPr>
      <a:lvl9pPr marL="5492042" indent="-323070" algn="l" defTabSz="1292250" rtl="0" eaLnBrk="1" latinLnBrk="0" hangingPunct="1">
        <a:spcBef>
          <a:spcPct val="20000"/>
        </a:spcBef>
        <a:buFont typeface="Arial" pitchFamily="34" charset="0"/>
        <a:buChar char="•"/>
        <a:defRPr kumimoji="1" sz="288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1292250" rtl="0" eaLnBrk="1" latinLnBrk="0" hangingPunct="1">
        <a:defRPr kumimoji="1" sz="2560" kern="1200">
          <a:solidFill>
            <a:schemeClr val="tx1"/>
          </a:solidFill>
          <a:latin typeface="+mn-lt"/>
          <a:ea typeface="+mn-ea"/>
          <a:cs typeface="+mn-cs"/>
        </a:defRPr>
      </a:lvl1pPr>
      <a:lvl2pPr marL="646134" algn="l" defTabSz="1292250" rtl="0" eaLnBrk="1" latinLnBrk="0" hangingPunct="1">
        <a:defRPr kumimoji="1" sz="2560" kern="1200">
          <a:solidFill>
            <a:schemeClr val="tx1"/>
          </a:solidFill>
          <a:latin typeface="+mn-lt"/>
          <a:ea typeface="+mn-ea"/>
          <a:cs typeface="+mn-cs"/>
        </a:defRPr>
      </a:lvl2pPr>
      <a:lvl3pPr marL="1292250" algn="l" defTabSz="1292250" rtl="0" eaLnBrk="1" latinLnBrk="0" hangingPunct="1">
        <a:defRPr kumimoji="1" sz="2560" kern="1200">
          <a:solidFill>
            <a:schemeClr val="tx1"/>
          </a:solidFill>
          <a:latin typeface="+mn-lt"/>
          <a:ea typeface="+mn-ea"/>
          <a:cs typeface="+mn-cs"/>
        </a:defRPr>
      </a:lvl3pPr>
      <a:lvl4pPr marL="1938370" algn="l" defTabSz="1292250" rtl="0" eaLnBrk="1" latinLnBrk="0" hangingPunct="1">
        <a:defRPr kumimoji="1" sz="2560" kern="1200">
          <a:solidFill>
            <a:schemeClr val="tx1"/>
          </a:solidFill>
          <a:latin typeface="+mn-lt"/>
          <a:ea typeface="+mn-ea"/>
          <a:cs typeface="+mn-cs"/>
        </a:defRPr>
      </a:lvl4pPr>
      <a:lvl5pPr marL="2584498" algn="l" defTabSz="1292250" rtl="0" eaLnBrk="1" latinLnBrk="0" hangingPunct="1">
        <a:defRPr kumimoji="1" sz="2560" kern="1200">
          <a:solidFill>
            <a:schemeClr val="tx1"/>
          </a:solidFill>
          <a:latin typeface="+mn-lt"/>
          <a:ea typeface="+mn-ea"/>
          <a:cs typeface="+mn-cs"/>
        </a:defRPr>
      </a:lvl5pPr>
      <a:lvl6pPr marL="3230621" algn="l" defTabSz="1292250" rtl="0" eaLnBrk="1" latinLnBrk="0" hangingPunct="1">
        <a:defRPr kumimoji="1" sz="2560" kern="1200">
          <a:solidFill>
            <a:schemeClr val="tx1"/>
          </a:solidFill>
          <a:latin typeface="+mn-lt"/>
          <a:ea typeface="+mn-ea"/>
          <a:cs typeface="+mn-cs"/>
        </a:defRPr>
      </a:lvl6pPr>
      <a:lvl7pPr marL="3876744" algn="l" defTabSz="1292250" rtl="0" eaLnBrk="1" latinLnBrk="0" hangingPunct="1">
        <a:defRPr kumimoji="1" sz="2560" kern="1200">
          <a:solidFill>
            <a:schemeClr val="tx1"/>
          </a:solidFill>
          <a:latin typeface="+mn-lt"/>
          <a:ea typeface="+mn-ea"/>
          <a:cs typeface="+mn-cs"/>
        </a:defRPr>
      </a:lvl7pPr>
      <a:lvl8pPr marL="4522862" algn="l" defTabSz="1292250" rtl="0" eaLnBrk="1" latinLnBrk="0" hangingPunct="1">
        <a:defRPr kumimoji="1" sz="2560" kern="1200">
          <a:solidFill>
            <a:schemeClr val="tx1"/>
          </a:solidFill>
          <a:latin typeface="+mn-lt"/>
          <a:ea typeface="+mn-ea"/>
          <a:cs typeface="+mn-cs"/>
        </a:defRPr>
      </a:lvl8pPr>
      <a:lvl9pPr marL="5168984" algn="l" defTabSz="1292250" rtl="0" eaLnBrk="1" latinLnBrk="0" hangingPunct="1">
        <a:defRPr kumimoji="1" sz="256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914400" y="3493770"/>
            <a:ext cx="13169900" cy="1764030"/>
          </a:xfrm>
        </p:spPr>
        <p:txBody>
          <a:bodyPr>
            <a:noAutofit/>
          </a:bodyPr>
          <a:lstStyle/>
          <a:p>
            <a:r>
              <a:rPr lang="en-US" dirty="0" smtClean="0"/>
              <a:t>Sony HDC-2000 series and HDR</a:t>
            </a:r>
            <a:endParaRPr lang="en-US" dirty="0">
              <a:latin typeface="SST St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342468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533400" y="152400"/>
            <a:ext cx="13715998" cy="7620002"/>
            <a:chOff x="-40262" y="11836"/>
            <a:chExt cx="14710923" cy="8205927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-40262" y="11836"/>
              <a:ext cx="14710923" cy="8205927"/>
            </a:xfrm>
            <a:prstGeom prst="rect">
              <a:avLst/>
            </a:prstGeom>
          </p:spPr>
        </p:pic>
        <p:sp>
          <p:nvSpPr>
            <p:cNvPr id="6" name="Rectangle 5"/>
            <p:cNvSpPr/>
            <p:nvPr/>
          </p:nvSpPr>
          <p:spPr>
            <a:xfrm>
              <a:off x="5105400" y="1143000"/>
              <a:ext cx="2514600" cy="3048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en-US"/>
            </a:p>
          </p:txBody>
        </p:sp>
      </p:grpSp>
    </p:spTree>
    <p:extLst>
      <p:ext uri="{BB962C8B-B14F-4D97-AF65-F5344CB8AC3E}">
        <p14:creationId xmlns:p14="http://schemas.microsoft.com/office/powerpoint/2010/main" val="11157342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0401" y="381000"/>
            <a:ext cx="14075892" cy="701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46619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8" name="Picture 7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52400"/>
            <a:ext cx="14800380" cy="746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4183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" name="Picture 4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" y="304800"/>
            <a:ext cx="14253412" cy="69428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9391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" y="304800"/>
            <a:ext cx="14361686" cy="701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67719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" y="304800"/>
            <a:ext cx="14361686" cy="701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07314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" y="152400"/>
            <a:ext cx="13938704" cy="73151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63637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47854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>
</file>

<file path=ppt/theme/theme1.xml><?xml version="1.0" encoding="utf-8"?>
<a:theme xmlns:a="http://schemas.openxmlformats.org/drawingml/2006/main" name="Default Content">
  <a:themeElements>
    <a:clrScheme name="NAB 2016">
      <a:dk1>
        <a:sysClr val="windowText" lastClr="000000"/>
      </a:dk1>
      <a:lt1>
        <a:sysClr val="window" lastClr="FFFFFF"/>
      </a:lt1>
      <a:dk2>
        <a:srgbClr val="054C6E"/>
      </a:dk2>
      <a:lt2>
        <a:srgbClr val="FFFFFF"/>
      </a:lt2>
      <a:accent1>
        <a:srgbClr val="2478A0"/>
      </a:accent1>
      <a:accent2>
        <a:srgbClr val="FDC42F"/>
      </a:accent2>
      <a:accent3>
        <a:srgbClr val="FD9D2F"/>
      </a:accent3>
      <a:accent4>
        <a:srgbClr val="3341AE"/>
      </a:accent4>
      <a:accent5>
        <a:srgbClr val="69AAC9"/>
      </a:accent5>
      <a:accent6>
        <a:srgbClr val="FFDB7F"/>
      </a:accent6>
      <a:hlink>
        <a:srgbClr val="FFC47F"/>
      </a:hlink>
      <a:folHlink>
        <a:srgbClr val="7681D1"/>
      </a:folHlink>
    </a:clrScheme>
    <a:fontScheme name="Sony">
      <a:majorFont>
        <a:latin typeface="SST Pro Medium"/>
        <a:ea typeface="ヒラギノ角ゴ ProN W3"/>
        <a:cs typeface="ヒラギノ角ゴ ProN W3"/>
      </a:majorFont>
      <a:minorFont>
        <a:latin typeface="SST Std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5_White Master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SONY">
      <a:majorFont>
        <a:latin typeface="SST"/>
        <a:ea typeface="SST Japanese Pro Regular"/>
        <a:cs typeface=""/>
      </a:majorFont>
      <a:minorFont>
        <a:latin typeface="SST"/>
        <a:ea typeface="SST Japanese Pro Regular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99FF"/>
        </a:solidFill>
        <a:ln>
          <a:noFill/>
        </a:ln>
      </a:spPr>
      <a:bodyPr rtlCol="0" anchor="ctr"/>
      <a:lstStyle>
        <a:defPPr algn="ctr">
          <a:defRPr kumimoji="1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1730</TotalTime>
  <Words>6</Words>
  <Application>Microsoft Office PowerPoint</Application>
  <PresentationFormat>Custom</PresentationFormat>
  <Paragraphs>2</Paragraphs>
  <Slides>9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9</vt:i4>
      </vt:variant>
    </vt:vector>
  </HeadingPairs>
  <TitlesOfParts>
    <vt:vector size="22" baseType="lpstr">
      <vt:lpstr>メイリオ</vt:lpstr>
      <vt:lpstr>Meiryo UI</vt:lpstr>
      <vt:lpstr>ＭＳ Ｐゴシック</vt:lpstr>
      <vt:lpstr>Arial</vt:lpstr>
      <vt:lpstr>Calibri</vt:lpstr>
      <vt:lpstr>HGP創英角ｺﾞｼｯｸUB</vt:lpstr>
      <vt:lpstr>SST</vt:lpstr>
      <vt:lpstr>SST Japanese Pro Regular</vt:lpstr>
      <vt:lpstr>SST Pro Medium</vt:lpstr>
      <vt:lpstr>SST Std</vt:lpstr>
      <vt:lpstr>ヒラギノ角ゴ ProN W3</vt:lpstr>
      <vt:lpstr>Default Content</vt:lpstr>
      <vt:lpstr>5_White Master</vt:lpstr>
      <vt:lpstr>Sony HDC-2000 series and HDR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HP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Warner</dc:creator>
  <cp:lastModifiedBy>Willox, Rob</cp:lastModifiedBy>
  <cp:revision>219</cp:revision>
  <dcterms:created xsi:type="dcterms:W3CDTF">2012-03-15T16:31:04Z</dcterms:created>
  <dcterms:modified xsi:type="dcterms:W3CDTF">2017-03-10T16:04:51Z</dcterms:modified>
</cp:coreProperties>
</file>