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14"/>
  </p:notesMasterIdLst>
  <p:sldIdLst>
    <p:sldId id="291" r:id="rId5"/>
    <p:sldId id="322" r:id="rId6"/>
    <p:sldId id="323" r:id="rId7"/>
    <p:sldId id="324" r:id="rId8"/>
    <p:sldId id="326" r:id="rId9"/>
    <p:sldId id="325" r:id="rId10"/>
    <p:sldId id="327" r:id="rId11"/>
    <p:sldId id="329" r:id="rId12"/>
    <p:sldId id="328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FF00"/>
    <a:srgbClr val="0000FF"/>
    <a:srgbClr val="69696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" autoAdjust="0"/>
    <p:restoredTop sz="68220" autoAdjust="0"/>
  </p:normalViewPr>
  <p:slideViewPr>
    <p:cSldViewPr snapToGrid="0">
      <p:cViewPr varScale="1">
        <p:scale>
          <a:sx n="57" d="100"/>
          <a:sy n="57" d="100"/>
        </p:scale>
        <p:origin x="-1956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62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392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メカニカルブロック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55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err="1" smtClean="0"/>
              <a:t>ICP</a:t>
            </a:r>
            <a:r>
              <a:rPr lang="en-US" altLang="ja-JP" dirty="0" smtClean="0"/>
              <a:t> Overview</a:t>
            </a:r>
            <a:endParaRPr lang="ja-JP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29118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</a:t>
            </a:r>
            <a:r>
              <a:rPr lang="en-US" altLang="ja-JP" i="1" u="sng" dirty="0" smtClean="0"/>
              <a:t>CCS Dept.1</a:t>
            </a:r>
            <a:endParaRPr lang="en-US" altLang="ja-JP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Difference of Systems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088264"/>
            <a:ext cx="7611489" cy="530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Structure of New Panel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423517" y="872218"/>
            <a:ext cx="5387441" cy="5220110"/>
            <a:chOff x="1248" y="336"/>
            <a:chExt cx="3718" cy="38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248" y="336"/>
              <a:ext cx="3718" cy="3888"/>
              <a:chOff x="960" y="552"/>
              <a:chExt cx="3264" cy="3576"/>
            </a:xfrm>
          </p:grpSpPr>
          <p:pic>
            <p:nvPicPr>
              <p:cNvPr id="37" name="Picture 4" descr="ICP-3000 Overall-1=GUID-B96DF99E-1A17-4566-B28C-FA7D47F4BBEB=1=ja=Ep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576"/>
                <a:ext cx="2767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1476" y="55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1296" y="1968"/>
                <a:ext cx="336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3888" y="864"/>
                <a:ext cx="336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672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672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3393" y="2898"/>
                <a:ext cx="504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000"/>
                  <a:t>Sheet(metal)</a:t>
                </a:r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 flipH="1" flipV="1">
                <a:off x="3312" y="28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3168" y="291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960" y="2064"/>
                <a:ext cx="548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900"/>
                  <a:t>Insulating sheet</a:t>
                </a:r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416" y="4080"/>
              <a:ext cx="5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 </a:t>
              </a:r>
              <a:r>
                <a:rPr lang="en-US" altLang="ja-JP" sz="1000"/>
                <a:t>Base ASSY</a:t>
              </a: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3021" y="1770"/>
              <a:ext cx="172" cy="1709"/>
            </a:xfrm>
            <a:custGeom>
              <a:avLst/>
              <a:gdLst>
                <a:gd name="T0" fmla="*/ 357 w 56"/>
                <a:gd name="T1" fmla="*/ 0 h 480"/>
                <a:gd name="T2" fmla="*/ 357 w 56"/>
                <a:gd name="T3" fmla="*/ 4439 h 480"/>
                <a:gd name="T4" fmla="*/ 357 w 56"/>
                <a:gd name="T5" fmla="*/ 26601 h 480"/>
                <a:gd name="T6" fmla="*/ 2445 w 56"/>
                <a:gd name="T7" fmla="*/ 4433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2735" y="1604"/>
              <a:ext cx="229" cy="2041"/>
            </a:xfrm>
            <a:custGeom>
              <a:avLst/>
              <a:gdLst>
                <a:gd name="T0" fmla="*/ 1094 w 56"/>
                <a:gd name="T1" fmla="*/ 0 h 480"/>
                <a:gd name="T2" fmla="*/ 1094 w 56"/>
                <a:gd name="T3" fmla="*/ 9021 h 480"/>
                <a:gd name="T4" fmla="*/ 1094 w 56"/>
                <a:gd name="T5" fmla="*/ 53994 h 480"/>
                <a:gd name="T6" fmla="*/ 7735 w 56"/>
                <a:gd name="T7" fmla="*/ 89958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3364" y="2046"/>
              <a:ext cx="229" cy="1544"/>
            </a:xfrm>
            <a:custGeom>
              <a:avLst/>
              <a:gdLst>
                <a:gd name="T0" fmla="*/ 0 w 200"/>
                <a:gd name="T1" fmla="*/ 2709 h 1064"/>
                <a:gd name="T2" fmla="*/ 122 w 200"/>
                <a:gd name="T3" fmla="*/ 1732 h 1064"/>
                <a:gd name="T4" fmla="*/ 163 w 200"/>
                <a:gd name="T5" fmla="*/ 263 h 1064"/>
                <a:gd name="T6" fmla="*/ 163 w 200"/>
                <a:gd name="T7" fmla="*/ 144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574" y="1618"/>
              <a:ext cx="19" cy="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078" y="1825"/>
              <a:ext cx="172" cy="1875"/>
            </a:xfrm>
            <a:custGeom>
              <a:avLst/>
              <a:gdLst>
                <a:gd name="T0" fmla="*/ 0 w 200"/>
                <a:gd name="T1" fmla="*/ 5888 h 1064"/>
                <a:gd name="T2" fmla="*/ 39 w 200"/>
                <a:gd name="T3" fmla="*/ 3764 h 1064"/>
                <a:gd name="T4" fmla="*/ 51 w 200"/>
                <a:gd name="T5" fmla="*/ 577 h 1064"/>
                <a:gd name="T6" fmla="*/ 51 w 200"/>
                <a:gd name="T7" fmla="*/ 310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307" y="1935"/>
              <a:ext cx="115" cy="1379"/>
            </a:xfrm>
            <a:custGeom>
              <a:avLst/>
              <a:gdLst>
                <a:gd name="T0" fmla="*/ 70 w 56"/>
                <a:gd name="T1" fmla="*/ 0 h 480"/>
                <a:gd name="T2" fmla="*/ 70 w 56"/>
                <a:gd name="T3" fmla="*/ 1875 h 480"/>
                <a:gd name="T4" fmla="*/ 70 w 56"/>
                <a:gd name="T5" fmla="*/ 11250 h 480"/>
                <a:gd name="T6" fmla="*/ 485 w 56"/>
                <a:gd name="T7" fmla="*/ 1875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536" y="2015"/>
              <a:ext cx="254" cy="1354"/>
            </a:xfrm>
            <a:custGeom>
              <a:avLst/>
              <a:gdLst>
                <a:gd name="T0" fmla="*/ 0 w 200"/>
                <a:gd name="T1" fmla="*/ 1603 h 1064"/>
                <a:gd name="T2" fmla="*/ 185 w 200"/>
                <a:gd name="T3" fmla="*/ 1024 h 1064"/>
                <a:gd name="T4" fmla="*/ 246 w 200"/>
                <a:gd name="T5" fmla="*/ 156 h 1064"/>
                <a:gd name="T6" fmla="*/ 246 w 200"/>
                <a:gd name="T7" fmla="*/ 84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797" y="1269"/>
              <a:ext cx="6" cy="7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>
              <a:off x="3333" y="1048"/>
              <a:ext cx="18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H="1">
              <a:off x="3046" y="1323"/>
              <a:ext cx="2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 Box 64"/>
            <p:cNvSpPr txBox="1">
              <a:spLocks noChangeArrowheads="1"/>
            </p:cNvSpPr>
            <p:nvPr/>
          </p:nvSpPr>
          <p:spPr bwMode="auto">
            <a:xfrm>
              <a:off x="4080" y="576"/>
              <a:ext cx="5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Panel module</a:t>
              </a:r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2792" y="1604"/>
              <a:ext cx="229" cy="2041"/>
            </a:xfrm>
            <a:custGeom>
              <a:avLst/>
              <a:gdLst>
                <a:gd name="T0" fmla="*/ 1094 w 56"/>
                <a:gd name="T1" fmla="*/ 0 h 480"/>
                <a:gd name="T2" fmla="*/ 1094 w 56"/>
                <a:gd name="T3" fmla="*/ 9021 h 480"/>
                <a:gd name="T4" fmla="*/ 1094 w 56"/>
                <a:gd name="T5" fmla="*/ 53994 h 480"/>
                <a:gd name="T6" fmla="*/ 7735 w 56"/>
                <a:gd name="T7" fmla="*/ 89958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3078" y="1831"/>
              <a:ext cx="172" cy="1709"/>
            </a:xfrm>
            <a:custGeom>
              <a:avLst/>
              <a:gdLst>
                <a:gd name="T0" fmla="*/ 357 w 56"/>
                <a:gd name="T1" fmla="*/ 0 h 480"/>
                <a:gd name="T2" fmla="*/ 357 w 56"/>
                <a:gd name="T3" fmla="*/ 4439 h 480"/>
                <a:gd name="T4" fmla="*/ 357 w 56"/>
                <a:gd name="T5" fmla="*/ 26601 h 480"/>
                <a:gd name="T6" fmla="*/ 2445 w 56"/>
                <a:gd name="T7" fmla="*/ 4433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67"/>
            <p:cNvSpPr>
              <a:spLocks noChangeShapeType="1"/>
            </p:cNvSpPr>
            <p:nvPr/>
          </p:nvSpPr>
          <p:spPr bwMode="auto">
            <a:xfrm flipH="1">
              <a:off x="3103" y="1384"/>
              <a:ext cx="21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68"/>
            <p:cNvSpPr>
              <a:spLocks/>
            </p:cNvSpPr>
            <p:nvPr/>
          </p:nvSpPr>
          <p:spPr bwMode="auto">
            <a:xfrm>
              <a:off x="3118" y="1857"/>
              <a:ext cx="171" cy="1875"/>
            </a:xfrm>
            <a:custGeom>
              <a:avLst/>
              <a:gdLst>
                <a:gd name="T0" fmla="*/ 0 w 200"/>
                <a:gd name="T1" fmla="*/ 5888 h 1064"/>
                <a:gd name="T2" fmla="*/ 39 w 200"/>
                <a:gd name="T3" fmla="*/ 3764 h 1064"/>
                <a:gd name="T4" fmla="*/ 51 w 200"/>
                <a:gd name="T5" fmla="*/ 577 h 1064"/>
                <a:gd name="T6" fmla="*/ 51 w 200"/>
                <a:gd name="T7" fmla="*/ 310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3352" y="1989"/>
              <a:ext cx="115" cy="1379"/>
            </a:xfrm>
            <a:custGeom>
              <a:avLst/>
              <a:gdLst>
                <a:gd name="T0" fmla="*/ 70 w 56"/>
                <a:gd name="T1" fmla="*/ 0 h 480"/>
                <a:gd name="T2" fmla="*/ 70 w 56"/>
                <a:gd name="T3" fmla="*/ 1875 h 480"/>
                <a:gd name="T4" fmla="*/ 70 w 56"/>
                <a:gd name="T5" fmla="*/ 11250 h 480"/>
                <a:gd name="T6" fmla="*/ 485 w 56"/>
                <a:gd name="T7" fmla="*/ 1875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71"/>
            <p:cNvSpPr>
              <a:spLocks noChangeShapeType="1"/>
            </p:cNvSpPr>
            <p:nvPr/>
          </p:nvSpPr>
          <p:spPr bwMode="auto">
            <a:xfrm flipH="1">
              <a:off x="3379" y="1102"/>
              <a:ext cx="18" cy="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3404" y="2070"/>
              <a:ext cx="229" cy="1544"/>
            </a:xfrm>
            <a:custGeom>
              <a:avLst/>
              <a:gdLst>
                <a:gd name="T0" fmla="*/ 0 w 200"/>
                <a:gd name="T1" fmla="*/ 2709 h 1064"/>
                <a:gd name="T2" fmla="*/ 122 w 200"/>
                <a:gd name="T3" fmla="*/ 1732 h 1064"/>
                <a:gd name="T4" fmla="*/ 163 w 200"/>
                <a:gd name="T5" fmla="*/ 263 h 1064"/>
                <a:gd name="T6" fmla="*/ 163 w 200"/>
                <a:gd name="T7" fmla="*/ 144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73"/>
            <p:cNvSpPr>
              <a:spLocks noChangeShapeType="1"/>
            </p:cNvSpPr>
            <p:nvPr/>
          </p:nvSpPr>
          <p:spPr bwMode="auto">
            <a:xfrm>
              <a:off x="3613" y="1642"/>
              <a:ext cx="20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3569" y="2058"/>
              <a:ext cx="254" cy="1355"/>
            </a:xfrm>
            <a:custGeom>
              <a:avLst/>
              <a:gdLst>
                <a:gd name="T0" fmla="*/ 0 w 200"/>
                <a:gd name="T1" fmla="*/ 1603 h 1064"/>
                <a:gd name="T2" fmla="*/ 185 w 200"/>
                <a:gd name="T3" fmla="*/ 1024 h 1064"/>
                <a:gd name="T4" fmla="*/ 246 w 200"/>
                <a:gd name="T5" fmla="*/ 156 h 1064"/>
                <a:gd name="T6" fmla="*/ 246 w 200"/>
                <a:gd name="T7" fmla="*/ 84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75"/>
            <p:cNvSpPr>
              <a:spLocks noChangeShapeType="1"/>
            </p:cNvSpPr>
            <p:nvPr/>
          </p:nvSpPr>
          <p:spPr bwMode="auto">
            <a:xfrm>
              <a:off x="3830" y="1313"/>
              <a:ext cx="6" cy="7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 Box 76"/>
            <p:cNvSpPr txBox="1">
              <a:spLocks noChangeArrowheads="1"/>
            </p:cNvSpPr>
            <p:nvPr/>
          </p:nvSpPr>
          <p:spPr bwMode="auto">
            <a:xfrm>
              <a:off x="1706" y="2432"/>
              <a:ext cx="3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 Harness</a:t>
              </a:r>
            </a:p>
          </p:txBody>
        </p:sp>
        <p:sp>
          <p:nvSpPr>
            <p:cNvPr id="29" name="Line 77"/>
            <p:cNvSpPr>
              <a:spLocks noChangeShapeType="1"/>
            </p:cNvSpPr>
            <p:nvPr/>
          </p:nvSpPr>
          <p:spPr bwMode="auto">
            <a:xfrm flipV="1">
              <a:off x="2162" y="2321"/>
              <a:ext cx="573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78"/>
            <p:cNvSpPr>
              <a:spLocks noChangeShapeType="1"/>
            </p:cNvSpPr>
            <p:nvPr/>
          </p:nvSpPr>
          <p:spPr bwMode="auto">
            <a:xfrm flipV="1">
              <a:off x="2163" y="2436"/>
              <a:ext cx="633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464" y="3216"/>
              <a:ext cx="26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 Tub</a:t>
              </a:r>
              <a:endParaRPr lang="ja-JP" altLang="en-US" sz="1000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4272" y="336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 flipH="1">
              <a:off x="3984" y="336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H="1">
              <a:off x="3648" y="3360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2281" y="4022"/>
              <a:ext cx="5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Bottom case</a:t>
              </a:r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 flipV="1">
              <a:off x="2928" y="398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267461" y="7620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/>
              <a:t> (Example of </a:t>
            </a:r>
            <a:r>
              <a:rPr lang="en-US" altLang="ja-JP" sz="1600" dirty="0" err="1"/>
              <a:t>ICP</a:t>
            </a:r>
            <a:r>
              <a:rPr lang="en-US" altLang="ja-JP" sz="1600" dirty="0"/>
              <a:t>-3000)</a:t>
            </a:r>
          </a:p>
        </p:txBody>
      </p:sp>
    </p:spTree>
    <p:extLst>
      <p:ext uri="{BB962C8B-B14F-4D97-AF65-F5344CB8AC3E}">
        <p14:creationId xmlns:p14="http://schemas.microsoft.com/office/powerpoint/2010/main" val="3764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Difference of Switches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62000" y="83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err="1"/>
              <a:t>ICP</a:t>
            </a:r>
            <a:r>
              <a:rPr lang="en-US" altLang="ja-JP" sz="2000" dirty="0"/>
              <a:t>-6520/6530/3000</a:t>
            </a:r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5562600" y="762000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CCP-8000/6000 series</a:t>
            </a: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6324600" y="1143000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/>
              <a:t>Reference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28600" y="1295400"/>
            <a:ext cx="8682038" cy="5045075"/>
            <a:chOff x="144" y="816"/>
            <a:chExt cx="5469" cy="3178"/>
          </a:xfrm>
        </p:grpSpPr>
        <p:pic>
          <p:nvPicPr>
            <p:cNvPr id="8" name="Picture 2" descr="nsw2"/>
            <p:cNvPicPr>
              <a:picLocks noChangeAspect="1" noChangeArrowheads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" y="1415"/>
              <a:ext cx="1384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gsw2"/>
            <p:cNvPicPr>
              <a:picLocks noChangeAspect="1" noChangeArrowheads="1"/>
            </p:cNvPicPr>
            <p:nvPr/>
          </p:nvPicPr>
          <p:blipFill>
            <a:blip r:embed="rId4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344"/>
              <a:ext cx="1486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285" y="816"/>
              <a:ext cx="108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Cap, Diffusion plate</a:t>
              </a:r>
            </a:p>
            <a:p>
              <a:pPr eaLnBrk="1" hangingPunct="1"/>
              <a:r>
                <a:rPr lang="en-US" altLang="ja-JP" sz="1400"/>
                <a:t>     ( common)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410" y="1402"/>
              <a:ext cx="6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Light guide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1749" y="1525"/>
              <a:ext cx="694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525" y="2784"/>
              <a:ext cx="7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Photo sensor</a:t>
              </a:r>
            </a:p>
            <a:p>
              <a:pPr eaLnBrk="1" hangingPunct="1"/>
              <a:r>
                <a:rPr lang="en-US" altLang="ja-JP" sz="1400"/>
                <a:t>(common)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142" y="2640"/>
              <a:ext cx="335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2285" y="3120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53" y="3456"/>
              <a:ext cx="7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LED(RGB x1)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73" y="3319"/>
              <a:ext cx="23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55" y="1427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Reflector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987" y="1619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989" y="1200"/>
              <a:ext cx="63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909" y="1152"/>
              <a:ext cx="672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4224" y="1536"/>
              <a:ext cx="702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4320" y="2928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3677" y="3648"/>
              <a:ext cx="16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V="1">
              <a:off x="3648" y="3648"/>
              <a:ext cx="384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2957" y="3120"/>
              <a:ext cx="160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384" y="2208"/>
              <a:ext cx="5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Spring x2</a:t>
              </a: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843" y="2435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3437" y="2544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2429" y="2496"/>
              <a:ext cx="4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Shutter</a:t>
              </a:r>
            </a:p>
          </p:txBody>
        </p:sp>
        <p:sp>
          <p:nvSpPr>
            <p:cNvPr id="31" name="Text Box 43"/>
            <p:cNvSpPr txBox="1">
              <a:spLocks noChangeArrowheads="1"/>
            </p:cNvSpPr>
            <p:nvPr/>
          </p:nvSpPr>
          <p:spPr bwMode="auto">
            <a:xfrm>
              <a:off x="4752" y="2736"/>
              <a:ext cx="4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Shutter</a:t>
              </a:r>
            </a:p>
          </p:txBody>
        </p:sp>
        <p:sp>
          <p:nvSpPr>
            <p:cNvPr id="32" name="Text Box 44"/>
            <p:cNvSpPr txBox="1">
              <a:spLocks noChangeArrowheads="1"/>
            </p:cNvSpPr>
            <p:nvPr/>
          </p:nvSpPr>
          <p:spPr bwMode="auto">
            <a:xfrm>
              <a:off x="3005" y="2400"/>
              <a:ext cx="4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Spring</a:t>
              </a: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2861" y="3600"/>
              <a:ext cx="8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LED (Rx2 Gx4</a:t>
              </a:r>
              <a:r>
                <a:rPr lang="en-US" altLang="ja-JP" sz="14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 flipV="1">
              <a:off x="3677" y="3648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4925" y="1344"/>
              <a:ext cx="6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Light guide</a:t>
              </a:r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389" y="187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432" y="2928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19.5</a:t>
              </a:r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5232" y="1824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/>
          </p:nvSpPr>
          <p:spPr bwMode="auto">
            <a:xfrm>
              <a:off x="5280" y="2880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23.5</a:t>
              </a:r>
            </a:p>
          </p:txBody>
        </p:sp>
        <p:sp>
          <p:nvSpPr>
            <p:cNvPr id="40" name="Text Box 58"/>
            <p:cNvSpPr txBox="1">
              <a:spLocks noChangeArrowheads="1"/>
            </p:cNvSpPr>
            <p:nvPr/>
          </p:nvSpPr>
          <p:spPr bwMode="auto">
            <a:xfrm>
              <a:off x="144" y="3840"/>
              <a:ext cx="10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Height (panel to PC board)</a:t>
              </a: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V="1">
              <a:off x="288" y="3168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0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Fader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990600" y="83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err="1"/>
              <a:t>ICP</a:t>
            </a:r>
            <a:r>
              <a:rPr lang="en-US" altLang="ja-JP" sz="2000" dirty="0"/>
              <a:t>-6520/6530/3000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562600" y="762000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CCP-8000/6000 series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324600" y="1143000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/>
              <a:t>Reference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38200" y="2057400"/>
            <a:ext cx="3505200" cy="3733800"/>
            <a:chOff x="528" y="1296"/>
            <a:chExt cx="2208" cy="2352"/>
          </a:xfrm>
        </p:grpSpPr>
        <p:pic>
          <p:nvPicPr>
            <p:cNvPr id="7" name="Picture 24" descr="assy_fader_g2"/>
            <p:cNvPicPr>
              <a:picLocks noChangeAspect="1" noChangeArrowheads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1" t="8893" r="27487" b="8893"/>
            <a:stretch>
              <a:fillRect/>
            </a:stretch>
          </p:blipFill>
          <p:spPr bwMode="auto">
            <a:xfrm>
              <a:off x="816" y="1296"/>
              <a:ext cx="1920" cy="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528" y="3456"/>
              <a:ext cx="8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Optical encoder</a:t>
              </a: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016" y="3456"/>
              <a:ext cx="5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Slit plate</a:t>
              </a: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V="1">
              <a:off x="1200" y="316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1824" y="302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105400" y="2133600"/>
            <a:ext cx="3373438" cy="3657600"/>
            <a:chOff x="3216" y="1344"/>
            <a:chExt cx="2125" cy="2304"/>
          </a:xfrm>
        </p:grpSpPr>
        <p:pic>
          <p:nvPicPr>
            <p:cNvPr id="13" name="Picture 19" descr="a-1153-395-a_assy_fader_8000a_w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3" r="29565"/>
            <a:stretch>
              <a:fillRect/>
            </a:stretch>
          </p:blipFill>
          <p:spPr bwMode="auto">
            <a:xfrm>
              <a:off x="3264" y="1344"/>
              <a:ext cx="197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3408" y="3456"/>
              <a:ext cx="8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Optical encoder</a:t>
              </a: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V="1">
              <a:off x="4080" y="326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216" y="2112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LE</a:t>
              </a: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3360" y="230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992" y="3360"/>
              <a:ext cx="3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Gear</a:t>
              </a: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H="1" flipV="1">
              <a:off x="4676" y="2997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 flipV="1">
              <a:off x="4656" y="316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0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Device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30" y="801748"/>
            <a:ext cx="7389208" cy="54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8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KY Board </a:t>
            </a:r>
            <a:r>
              <a:rPr lang="en-US" altLang="ja-JP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Arrangement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43" y="782198"/>
            <a:ext cx="5053700" cy="546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Difference of Overall Block Dia.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806638"/>
            <a:ext cx="7545387" cy="54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KY Board Master Block Dia.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3" y="870333"/>
            <a:ext cx="8476440" cy="532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</TotalTime>
  <Words>122</Words>
  <Application>Microsoft Office PowerPoint</Application>
  <PresentationFormat>画面に合わせる (4:3)</PresentationFormat>
  <Paragraphs>55</Paragraphs>
  <Slides>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デザインの設定</vt:lpstr>
      <vt:lpstr>MVS-7000X_J</vt:lpstr>
      <vt:lpstr>1_デザインの設定</vt:lpstr>
      <vt:lpstr>2_デザインの設定</vt:lpstr>
      <vt:lpstr>MVS-6520/6530/3000  メカニカルブロック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Enomoto, Mika</dc:creator>
  <cp:lastModifiedBy>Yamashita, Shinichiro</cp:lastModifiedBy>
  <cp:revision>569</cp:revision>
  <dcterms:created xsi:type="dcterms:W3CDTF">2010-04-01T02:14:41Z</dcterms:created>
  <dcterms:modified xsi:type="dcterms:W3CDTF">2012-11-27T00:23:38Z</dcterms:modified>
</cp:coreProperties>
</file>