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8" r:id="rId3"/>
    <p:sldMasterId id="2147483800" r:id="rId4"/>
  </p:sldMasterIdLst>
  <p:notesMasterIdLst>
    <p:notesMasterId r:id="rId15"/>
  </p:notesMasterIdLst>
  <p:sldIdLst>
    <p:sldId id="291" r:id="rId5"/>
    <p:sldId id="322" r:id="rId6"/>
    <p:sldId id="323" r:id="rId7"/>
    <p:sldId id="324" r:id="rId8"/>
    <p:sldId id="325" r:id="rId9"/>
    <p:sldId id="326" r:id="rId10"/>
    <p:sldId id="331" r:id="rId11"/>
    <p:sldId id="327" r:id="rId12"/>
    <p:sldId id="332" r:id="rId13"/>
    <p:sldId id="333" r:id="rId1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FF00FF"/>
    <a:srgbClr val="FFFF00"/>
    <a:srgbClr val="0000FF"/>
    <a:srgbClr val="69696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0" autoAdjust="0"/>
    <p:restoredTop sz="80371" autoAdjust="0"/>
  </p:normalViewPr>
  <p:slideViewPr>
    <p:cSldViewPr snapToGrid="0">
      <p:cViewPr>
        <p:scale>
          <a:sx n="66" d="100"/>
          <a:sy n="66" d="100"/>
        </p:scale>
        <p:origin x="-24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CDD7D-6DA1-4BA4-B9CE-EF5BDC4910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62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949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23850" y="765175"/>
            <a:ext cx="8424863" cy="554355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11688" y="765175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11688" y="3613150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1E7D-F613-4988-B022-581D1C19E5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B3D3-A86A-4E20-874C-DF851F6023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9622-0F08-4D94-9D68-0906AF106A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BA94-FB91-4266-A311-7CF52BCC77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179F-4D59-47DF-8A7F-C2F0CE98FE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0D1E-88EB-4884-AFDC-1FC4A8BE48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B90C-E001-461E-9E81-29BB976E9E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E2C3-419D-453A-BA6A-D785861A6E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452F-C48E-483D-96C9-A1A07FDB95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F4A4-3B17-44F7-9854-5F0F4DE351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D05D-3D85-4FC9-8F36-7F11DA5C8B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BFFA-B5F3-4B3E-A636-811B2D6271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1A00-3051-42C9-AED4-BFE2ACDD48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F383-43B1-4797-9D4D-6EA2CB5438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D831-0D77-45CC-B48F-8C431A2D59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B063-6616-4A90-8BB7-1993C959DC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F6ED-3057-4568-B5D9-422F0BA6F2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DC1B-DC2B-42B8-9A97-512EA241D6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3CA0-923C-4EFB-8D29-FF7CE99AF1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CA3C-834C-4F63-A5F8-731065C82B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8650-472D-491C-9A9D-779794BF34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CFA3-CB18-47BA-BDC1-B49F5B7DB1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67587" name="Picture 3" descr="[表紙用ｰ大]01_日英_02_秘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67589" name="図 8" descr="mb CompoLogo_m1bk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50000"/>
        </a:spcAf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7305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2pPr>
      <a:lvl3pPr marL="889000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3pPr>
      <a:lvl4pPr marL="1166813" indent="-98425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6pPr>
      <a:lvl7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7pPr>
      <a:lvl8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8pPr>
      <a:lvl9pPr marL="4165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7E7A47-5EA8-4E45-97E3-209502821E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 descr="[表紙用ｰ大]01_日英_02_秘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図 8" descr="mb CompoLogo_m1b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7" name="Line 9"/>
          <p:cNvSpPr>
            <a:spLocks noChangeShapeType="1"/>
          </p:cNvSpPr>
          <p:nvPr/>
        </p:nvSpPr>
        <p:spPr bwMode="auto">
          <a:xfrm>
            <a:off x="-36513" y="692150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861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861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ナンバー テキストの書式設定</a:t>
            </a:r>
          </a:p>
          <a:p>
            <a:pPr lvl="1"/>
            <a:r>
              <a:rPr lang="en-US" altLang="ja-JP" smtClean="0"/>
              <a:t>(1)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 </a:t>
            </a:r>
          </a:p>
          <a:p>
            <a:pPr lvl="2"/>
            <a:r>
              <a:rPr lang="en-US" altLang="ja-JP" smtClean="0"/>
              <a:t>(1-2)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  <p:sp>
        <p:nvSpPr>
          <p:cNvPr id="386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4A1E4A12-1F89-4A8C-BFA5-0FF76BF7DE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987425" indent="-465138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400">
          <a:solidFill>
            <a:schemeClr val="tx1"/>
          </a:solidFill>
          <a:latin typeface="+mn-lt"/>
          <a:ea typeface="+mn-ea"/>
        </a:defRPr>
      </a:lvl2pPr>
      <a:lvl3pPr marL="1792288" indent="-625475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3pPr>
      <a:lvl4pPr marL="22002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987425" algn="l"/>
          <a:tab pos="1792288" algn="l"/>
        </a:tabLst>
        <a:defRPr kumimoji="1">
          <a:solidFill>
            <a:schemeClr val="tx1"/>
          </a:solidFill>
          <a:latin typeface="+mn-lt"/>
          <a:ea typeface="+mn-ea"/>
        </a:defRPr>
      </a:lvl4pPr>
      <a:lvl5pPr marL="26082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5pPr>
      <a:lvl6pPr marL="30654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6pPr>
      <a:lvl7pPr marL="35226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7pPr>
      <a:lvl8pPr marL="39798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8pPr>
      <a:lvl9pPr marL="44370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3700" y="1752600"/>
            <a:ext cx="6019800" cy="24003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</a:rPr>
              <a:t>MVS-6520/6530/3000</a:t>
            </a:r>
            <a:r>
              <a:rPr lang="ja-JP" altLang="en-US" sz="3600" dirty="0" smtClean="0">
                <a:solidFill>
                  <a:schemeClr val="bg1"/>
                </a:solidFill>
              </a:rPr>
              <a:t> </a:t>
            </a:r>
            <a:br>
              <a:rPr lang="ja-JP" altLang="en-US" sz="3600" dirty="0" smtClean="0">
                <a:solidFill>
                  <a:schemeClr val="bg1"/>
                </a:solidFill>
              </a:rPr>
            </a:br>
            <a:r>
              <a:rPr lang="ja-JP" altLang="en-US" sz="3600" dirty="0" smtClean="0">
                <a:solidFill>
                  <a:schemeClr val="bg1"/>
                </a:solidFill>
              </a:rPr>
              <a:t>メカニカルブロック</a:t>
            </a:r>
            <a:endParaRPr lang="ja-JP" altLang="en-US" sz="3600" dirty="0" smtClean="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55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err="1" smtClean="0"/>
              <a:t>ICP</a:t>
            </a:r>
            <a:r>
              <a:rPr lang="en-US" altLang="ja-JP" dirty="0" smtClean="0"/>
              <a:t> Setup</a:t>
            </a:r>
            <a:endParaRPr lang="ja-JP" alt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72063" y="5153025"/>
            <a:ext cx="291188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ja-JP" i="1" u="sng" dirty="0" smtClean="0"/>
              <a:t>2012.11  </a:t>
            </a:r>
            <a:r>
              <a:rPr lang="en-US" altLang="ja-JP" i="1" u="sng" dirty="0"/>
              <a:t>PSG </a:t>
            </a:r>
            <a:r>
              <a:rPr lang="en-US" altLang="ja-JP" i="1" u="sng" dirty="0" smtClean="0"/>
              <a:t>CCS Dept.1</a:t>
            </a:r>
            <a:endParaRPr lang="en-US" altLang="ja-JP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About Version</a:t>
            </a:r>
            <a:r>
              <a:rPr kumimoji="1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UP on DEMO Panel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88559"/>
            <a:ext cx="5050274" cy="374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878286" y="943429"/>
            <a:ext cx="3035527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 the case of Installation Official Software to DEMO Panel , </a:t>
            </a:r>
            <a:r>
              <a:rPr kumimoji="1" lang="en-US" altLang="ja-JP" dirty="0" smtClean="0"/>
              <a:t>Error occurs at </a:t>
            </a:r>
            <a:r>
              <a:rPr kumimoji="1" lang="en-US" altLang="ja-JP" dirty="0" err="1" smtClean="0"/>
              <a:t>FPGA</a:t>
            </a:r>
            <a:r>
              <a:rPr kumimoji="1" lang="en-US" altLang="ja-JP" dirty="0" smtClean="0"/>
              <a:t> Data File.</a:t>
            </a:r>
          </a:p>
          <a:p>
            <a:r>
              <a:rPr lang="en-US" altLang="ja-JP" dirty="0" smtClean="0"/>
              <a:t>So, please check off </a:t>
            </a:r>
            <a:r>
              <a:rPr lang="en-US" altLang="ja-JP" dirty="0" err="1" smtClean="0"/>
              <a:t>FPGA</a:t>
            </a:r>
            <a:r>
              <a:rPr lang="en-US" altLang="ja-JP" dirty="0" smtClean="0"/>
              <a:t> File.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7192" y="5235639"/>
            <a:ext cx="772364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FPGA</a:t>
            </a:r>
            <a:r>
              <a:rPr kumimoji="1" lang="en-US" altLang="ja-JP" dirty="0" smtClean="0"/>
              <a:t> information in DEMO Panel]</a:t>
            </a:r>
          </a:p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FPGA</a:t>
            </a:r>
            <a:r>
              <a:rPr kumimoji="1" lang="en-US" altLang="ja-JP" dirty="0" smtClean="0"/>
              <a:t> on CA-86 : not available software configuration</a:t>
            </a:r>
          </a:p>
          <a:p>
            <a:r>
              <a:rPr lang="en-US" altLang="ja-JP" dirty="0" smtClean="0"/>
              <a:t> </a:t>
            </a:r>
            <a:r>
              <a:rPr lang="en-US" altLang="ja-JP" dirty="0" err="1" smtClean="0"/>
              <a:t>FPGA</a:t>
            </a:r>
            <a:r>
              <a:rPr lang="en-US" altLang="ja-JP" dirty="0" smtClean="0"/>
              <a:t> on KY-xxx : One pixel noise appears at corner sometimes.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3410857" y="1582057"/>
            <a:ext cx="2467429" cy="348343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8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Installation into the console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00400" y="990600"/>
            <a:ext cx="254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/>
              <a:t>Example of </a:t>
            </a:r>
            <a:r>
              <a:rPr lang="en-US" altLang="ja-JP" sz="2000" dirty="0" err="1"/>
              <a:t>ICP</a:t>
            </a:r>
            <a:r>
              <a:rPr lang="en-US" altLang="ja-JP" sz="2000" dirty="0"/>
              <a:t>-6520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09600" y="2209800"/>
            <a:ext cx="7886700" cy="3717925"/>
            <a:chOff x="447" y="1200"/>
            <a:chExt cx="4968" cy="2342"/>
          </a:xfrm>
        </p:grpSpPr>
        <p:pic>
          <p:nvPicPr>
            <p:cNvPr id="5" name="Picture 6" descr="_panel_icp-6520_design"/>
            <p:cNvPicPr>
              <a:picLocks noChangeAspect="1" noChangeArrowheads="1"/>
            </p:cNvPicPr>
            <p:nvPr/>
          </p:nvPicPr>
          <p:blipFill>
            <a:blip r:embed="rId3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32" b="31125"/>
            <a:stretch>
              <a:fillRect/>
            </a:stretch>
          </p:blipFill>
          <p:spPr bwMode="auto">
            <a:xfrm rot="187074">
              <a:off x="447" y="1200"/>
              <a:ext cx="4968" cy="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rot="-216474">
              <a:off x="1584" y="2562"/>
              <a:ext cx="288" cy="1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1128" y="1782"/>
              <a:ext cx="24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1716" y="1782"/>
              <a:ext cx="24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V="1">
              <a:off x="1152" y="1764"/>
              <a:ext cx="53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296" y="1584"/>
              <a:ext cx="2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/>
                <a:t>70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1344" y="230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/>
                <a:t>100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V="1">
              <a:off x="1152" y="2448"/>
              <a:ext cx="858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1488" y="3216"/>
              <a:ext cx="70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/>
                <a:t>AC cable </a:t>
              </a:r>
            </a:p>
            <a:p>
              <a:pPr eaLnBrk="1" hangingPunct="1"/>
              <a:r>
                <a:rPr lang="en-US" altLang="ja-JP" sz="1400"/>
                <a:t>DVI-V cable</a:t>
              </a:r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H="1" flipV="1">
              <a:off x="1440" y="2832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 rot="-5212926">
              <a:off x="964" y="2867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rot="187074" flipV="1">
              <a:off x="1163" y="2720"/>
              <a:ext cx="208" cy="1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528" y="2880"/>
              <a:ext cx="6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3300"/>
                  </a:solidFill>
                </a:rPr>
                <a:t>10</a:t>
              </a:r>
              <a:r>
                <a:rPr lang="ja-JP" altLang="en-US" sz="1400">
                  <a:solidFill>
                    <a:srgbClr val="FF3300"/>
                  </a:solidFill>
                </a:rPr>
                <a:t>～</a:t>
              </a:r>
              <a:r>
                <a:rPr lang="en-US" altLang="ja-JP" sz="1400">
                  <a:solidFill>
                    <a:srgbClr val="FF3300"/>
                  </a:solidFill>
                </a:rPr>
                <a:t>20mm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3471863" y="1998663"/>
            <a:ext cx="3810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276600" y="1676400"/>
            <a:ext cx="4181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C0C0C0"/>
                </a:solidFill>
              </a:rPr>
              <a:t>USB Hub (Recommended when </a:t>
            </a:r>
            <a:r>
              <a:rPr lang="en-US" altLang="ja-JP" sz="1200" dirty="0" err="1">
                <a:solidFill>
                  <a:srgbClr val="C0C0C0"/>
                </a:solidFill>
              </a:rPr>
              <a:t>ICP</a:t>
            </a:r>
            <a:r>
              <a:rPr lang="en-US" altLang="ja-JP" sz="1200" dirty="0">
                <a:solidFill>
                  <a:srgbClr val="C0C0C0"/>
                </a:solidFill>
              </a:rPr>
              <a:t>-6511 is not connected)</a:t>
            </a:r>
          </a:p>
        </p:txBody>
      </p:sp>
      <p:sp>
        <p:nvSpPr>
          <p:cNvPr id="20" name="Arc 25"/>
          <p:cNvSpPr>
            <a:spLocks/>
          </p:cNvSpPr>
          <p:nvPr/>
        </p:nvSpPr>
        <p:spPr bwMode="auto">
          <a:xfrm rot="15829515">
            <a:off x="2072482" y="2766219"/>
            <a:ext cx="2106612" cy="914400"/>
          </a:xfrm>
          <a:custGeom>
            <a:avLst/>
            <a:gdLst>
              <a:gd name="G0" fmla="+- 13972 0 0"/>
              <a:gd name="G1" fmla="+- 21600 0 0"/>
              <a:gd name="G2" fmla="+- 21600 0 0"/>
              <a:gd name="T0" fmla="*/ 0 w 35572"/>
              <a:gd name="T1" fmla="*/ 5127 h 21600"/>
              <a:gd name="T2" fmla="*/ 35572 w 35572"/>
              <a:gd name="T3" fmla="*/ 21485 h 21600"/>
              <a:gd name="T4" fmla="*/ 13972 w 355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572" h="21600" fill="none" extrusionOk="0">
                <a:moveTo>
                  <a:pt x="0" y="5127"/>
                </a:moveTo>
                <a:cubicBezTo>
                  <a:pt x="3903" y="1817"/>
                  <a:pt x="8854" y="-1"/>
                  <a:pt x="13972" y="0"/>
                </a:cubicBezTo>
                <a:cubicBezTo>
                  <a:pt x="25856" y="0"/>
                  <a:pt x="35508" y="9600"/>
                  <a:pt x="35571" y="21485"/>
                </a:cubicBezTo>
              </a:path>
              <a:path w="35572" h="21600" stroke="0" extrusionOk="0">
                <a:moveTo>
                  <a:pt x="0" y="5127"/>
                </a:moveTo>
                <a:cubicBezTo>
                  <a:pt x="3903" y="1817"/>
                  <a:pt x="8854" y="-1"/>
                  <a:pt x="13972" y="0"/>
                </a:cubicBezTo>
                <a:cubicBezTo>
                  <a:pt x="25856" y="0"/>
                  <a:pt x="35508" y="9600"/>
                  <a:pt x="35571" y="21485"/>
                </a:cubicBezTo>
                <a:lnTo>
                  <a:pt x="13972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-6511 Back Side </a:t>
            </a:r>
            <a:r>
              <a:rPr lang="en-US" altLang="ja-JP" sz="3200" kern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Cable Wiring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" descr="assy_new_menu__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9"/>
          <a:stretch>
            <a:fillRect/>
          </a:stretch>
        </p:blipFill>
        <p:spPr bwMode="auto">
          <a:xfrm>
            <a:off x="76200" y="685800"/>
            <a:ext cx="868680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4146550" y="3659188"/>
            <a:ext cx="584200" cy="2747962"/>
            <a:chOff x="2688" y="1920"/>
            <a:chExt cx="384" cy="1792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2688" y="1920"/>
              <a:ext cx="384" cy="1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688" y="2112"/>
              <a:ext cx="96" cy="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2976" y="2112"/>
              <a:ext cx="96" cy="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2760" y="2040"/>
              <a:ext cx="240" cy="14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2880" y="2176"/>
              <a:ext cx="0" cy="1536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3859213" y="3649663"/>
            <a:ext cx="1274762" cy="2511425"/>
            <a:chOff x="2623" y="2058"/>
            <a:chExt cx="838" cy="1638"/>
          </a:xfrm>
        </p:grpSpPr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3276" y="2058"/>
              <a:ext cx="96" cy="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0" name="Group 11"/>
            <p:cNvGrpSpPr>
              <a:grpSpLocks/>
            </p:cNvGrpSpPr>
            <p:nvPr/>
          </p:nvGrpSpPr>
          <p:grpSpPr bwMode="auto">
            <a:xfrm>
              <a:off x="2623" y="2082"/>
              <a:ext cx="838" cy="1614"/>
              <a:chOff x="2472" y="1968"/>
              <a:chExt cx="888" cy="1644"/>
            </a:xfrm>
          </p:grpSpPr>
          <p:sp>
            <p:nvSpPr>
              <p:cNvPr id="31" name="Rectangle 12"/>
              <p:cNvSpPr>
                <a:spLocks noChangeArrowheads="1"/>
              </p:cNvSpPr>
              <p:nvPr/>
            </p:nvSpPr>
            <p:spPr bwMode="auto">
              <a:xfrm>
                <a:off x="3144" y="1968"/>
                <a:ext cx="144" cy="192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2" name="AutoShape 13"/>
              <p:cNvSpPr>
                <a:spLocks noChangeArrowheads="1"/>
              </p:cNvSpPr>
              <p:nvPr/>
            </p:nvSpPr>
            <p:spPr bwMode="auto">
              <a:xfrm rot="5400000">
                <a:off x="2936" y="1940"/>
                <a:ext cx="14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2472" y="2060"/>
                <a:ext cx="888" cy="1552"/>
              </a:xfrm>
              <a:custGeom>
                <a:avLst/>
                <a:gdLst>
                  <a:gd name="T0" fmla="*/ 408 w 888"/>
                  <a:gd name="T1" fmla="*/ 16 h 1552"/>
                  <a:gd name="T2" fmla="*/ 264 w 888"/>
                  <a:gd name="T3" fmla="*/ 16 h 1552"/>
                  <a:gd name="T4" fmla="*/ 24 w 888"/>
                  <a:gd name="T5" fmla="*/ 112 h 1552"/>
                  <a:gd name="T6" fmla="*/ 120 w 888"/>
                  <a:gd name="T7" fmla="*/ 256 h 1552"/>
                  <a:gd name="T8" fmla="*/ 552 w 888"/>
                  <a:gd name="T9" fmla="*/ 256 h 1552"/>
                  <a:gd name="T10" fmla="*/ 840 w 888"/>
                  <a:gd name="T11" fmla="*/ 352 h 1552"/>
                  <a:gd name="T12" fmla="*/ 840 w 888"/>
                  <a:gd name="T13" fmla="*/ 592 h 1552"/>
                  <a:gd name="T14" fmla="*/ 552 w 888"/>
                  <a:gd name="T15" fmla="*/ 736 h 1552"/>
                  <a:gd name="T16" fmla="*/ 456 w 888"/>
                  <a:gd name="T17" fmla="*/ 880 h 1552"/>
                  <a:gd name="T18" fmla="*/ 456 w 888"/>
                  <a:gd name="T19" fmla="*/ 1552 h 15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8" h="1552">
                    <a:moveTo>
                      <a:pt x="408" y="16"/>
                    </a:moveTo>
                    <a:cubicBezTo>
                      <a:pt x="368" y="8"/>
                      <a:pt x="328" y="0"/>
                      <a:pt x="264" y="16"/>
                    </a:cubicBezTo>
                    <a:cubicBezTo>
                      <a:pt x="200" y="32"/>
                      <a:pt x="48" y="72"/>
                      <a:pt x="24" y="112"/>
                    </a:cubicBezTo>
                    <a:cubicBezTo>
                      <a:pt x="0" y="152"/>
                      <a:pt x="32" y="232"/>
                      <a:pt x="120" y="256"/>
                    </a:cubicBezTo>
                    <a:cubicBezTo>
                      <a:pt x="208" y="280"/>
                      <a:pt x="432" y="240"/>
                      <a:pt x="552" y="256"/>
                    </a:cubicBezTo>
                    <a:cubicBezTo>
                      <a:pt x="672" y="272"/>
                      <a:pt x="792" y="296"/>
                      <a:pt x="840" y="352"/>
                    </a:cubicBezTo>
                    <a:cubicBezTo>
                      <a:pt x="888" y="408"/>
                      <a:pt x="888" y="528"/>
                      <a:pt x="840" y="592"/>
                    </a:cubicBezTo>
                    <a:cubicBezTo>
                      <a:pt x="792" y="656"/>
                      <a:pt x="616" y="688"/>
                      <a:pt x="552" y="736"/>
                    </a:cubicBezTo>
                    <a:cubicBezTo>
                      <a:pt x="488" y="784"/>
                      <a:pt x="472" y="744"/>
                      <a:pt x="456" y="880"/>
                    </a:cubicBezTo>
                    <a:cubicBezTo>
                      <a:pt x="440" y="1016"/>
                      <a:pt x="448" y="1284"/>
                      <a:pt x="456" y="1552"/>
                    </a:cubicBez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068888" y="4545013"/>
            <a:ext cx="146050" cy="74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5" name="Group 16"/>
          <p:cNvGrpSpPr>
            <a:grpSpLocks/>
          </p:cNvGrpSpPr>
          <p:nvPr/>
        </p:nvGrpSpPr>
        <p:grpSpPr bwMode="auto">
          <a:xfrm>
            <a:off x="3609975" y="3659188"/>
            <a:ext cx="766763" cy="2471737"/>
            <a:chOff x="1008" y="2016"/>
            <a:chExt cx="504" cy="1612"/>
          </a:xfrm>
        </p:grpSpPr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1008" y="2016"/>
              <a:ext cx="96" cy="19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1044" y="2208"/>
              <a:ext cx="468" cy="1420"/>
            </a:xfrm>
            <a:custGeom>
              <a:avLst/>
              <a:gdLst>
                <a:gd name="T0" fmla="*/ 22 w 368"/>
                <a:gd name="T1" fmla="*/ 0 h 1392"/>
                <a:gd name="T2" fmla="*/ 22 w 368"/>
                <a:gd name="T3" fmla="*/ 156 h 1392"/>
                <a:gd name="T4" fmla="*/ 145 w 368"/>
                <a:gd name="T5" fmla="*/ 312 h 1392"/>
                <a:gd name="T6" fmla="*/ 523 w 368"/>
                <a:gd name="T7" fmla="*/ 520 h 1392"/>
                <a:gd name="T8" fmla="*/ 899 w 368"/>
                <a:gd name="T9" fmla="*/ 728 h 1392"/>
                <a:gd name="T10" fmla="*/ 899 w 368"/>
                <a:gd name="T11" fmla="*/ 1092 h 1392"/>
                <a:gd name="T12" fmla="*/ 899 w 368"/>
                <a:gd name="T13" fmla="*/ 1508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8" h="1392">
                  <a:moveTo>
                    <a:pt x="8" y="0"/>
                  </a:moveTo>
                  <a:cubicBezTo>
                    <a:pt x="4" y="48"/>
                    <a:pt x="0" y="96"/>
                    <a:pt x="8" y="144"/>
                  </a:cubicBezTo>
                  <a:cubicBezTo>
                    <a:pt x="16" y="192"/>
                    <a:pt x="24" y="232"/>
                    <a:pt x="56" y="288"/>
                  </a:cubicBezTo>
                  <a:cubicBezTo>
                    <a:pt x="88" y="344"/>
                    <a:pt x="152" y="416"/>
                    <a:pt x="200" y="480"/>
                  </a:cubicBezTo>
                  <a:cubicBezTo>
                    <a:pt x="248" y="544"/>
                    <a:pt x="320" y="584"/>
                    <a:pt x="344" y="672"/>
                  </a:cubicBezTo>
                  <a:cubicBezTo>
                    <a:pt x="368" y="760"/>
                    <a:pt x="344" y="888"/>
                    <a:pt x="344" y="1008"/>
                  </a:cubicBezTo>
                  <a:cubicBezTo>
                    <a:pt x="344" y="1128"/>
                    <a:pt x="344" y="1260"/>
                    <a:pt x="344" y="1392"/>
                  </a:cubicBezTo>
                </a:path>
              </a:pathLst>
            </a:custGeom>
            <a:noFill/>
            <a:ln w="412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914400" y="3048000"/>
            <a:ext cx="197008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" charset="0"/>
              </a:rPr>
              <a:t>USB cable (attached)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505200" y="2514600"/>
            <a:ext cx="21161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Arial" charset="0"/>
              </a:rPr>
              <a:t>DVI-D cable </a:t>
            </a:r>
            <a:r>
              <a:rPr lang="ja-JP" altLang="en-US" dirty="0">
                <a:latin typeface="Arial" charset="0"/>
              </a:rPr>
              <a:t>（</a:t>
            </a:r>
            <a:r>
              <a:rPr lang="en-US" altLang="ja-JP" dirty="0">
                <a:latin typeface="Arial" charset="0"/>
              </a:rPr>
              <a:t>attached)</a:t>
            </a: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5715000" y="2895600"/>
            <a:ext cx="255428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Arial" charset="0"/>
              </a:rPr>
              <a:t>Cable of AC adaptor</a:t>
            </a:r>
          </a:p>
          <a:p>
            <a:r>
              <a:rPr lang="en-US" altLang="ja-JP">
                <a:latin typeface="Arial" charset="0"/>
              </a:rPr>
              <a:t>(attached)</a:t>
            </a:r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 flipH="1">
            <a:off x="5181600" y="4267200"/>
            <a:ext cx="43815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5105400" y="6019800"/>
            <a:ext cx="218916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/>
              <a:t>Banding band</a:t>
            </a:r>
          </a:p>
          <a:p>
            <a:r>
              <a:rPr lang="en-US" altLang="ja-JP" dirty="0"/>
              <a:t> </a:t>
            </a:r>
            <a:r>
              <a:rPr lang="en-US" altLang="ja-JP" dirty="0">
                <a:latin typeface="Arial" charset="0"/>
              </a:rPr>
              <a:t>(Commercial item)</a:t>
            </a:r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 flipH="1" flipV="1">
            <a:off x="4705350" y="5638800"/>
            <a:ext cx="365125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>
            <a:off x="2971800" y="34290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>
            <a:off x="4419600" y="32004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 flipH="1">
            <a:off x="5105400" y="35052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5638800" y="3810000"/>
            <a:ext cx="24082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Arial" charset="0"/>
              </a:rPr>
              <a:t>Clamp on the external chassis </a:t>
            </a:r>
            <a:r>
              <a:rPr lang="ja-JP" altLang="en-US">
                <a:latin typeface="Arial" charset="0"/>
              </a:rPr>
              <a:t>ﾟ</a:t>
            </a:r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4343400" y="5410200"/>
            <a:ext cx="219075" cy="441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4219575" y="5553075"/>
            <a:ext cx="438150" cy="147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8278813" y="4379913"/>
            <a:ext cx="685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" charset="0"/>
              </a:rPr>
              <a:t>USB</a:t>
            </a:r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flipH="1">
            <a:off x="8077200" y="4572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VESA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Adaptor mounting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7" descr="IMG_0025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IMG_0024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IMG_0023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33600" y="4038600"/>
            <a:ext cx="2987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/>
              <a:t>VESA Adaptor (3-872-255-01)</a:t>
            </a:r>
          </a:p>
          <a:p>
            <a:pPr eaLnBrk="1" hangingPunct="1"/>
            <a:r>
              <a:rPr lang="en-US" altLang="ja-JP" sz="1400"/>
              <a:t>(attached)</a:t>
            </a:r>
            <a:endParaRPr lang="ja-JP" altLang="en-US" sz="1400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4191000" y="25908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7391400" y="32004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477000" y="4648200"/>
            <a:ext cx="838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638800" y="41148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/>
              <a:t>Space between cable and adaptor</a:t>
            </a:r>
            <a:endParaRPr lang="ja-JP" altLang="en-US" sz="120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543800" y="3505200"/>
            <a:ext cx="6096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/>
              <a:t>Arrow</a:t>
            </a:r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7461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Power Line in </a:t>
            </a: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8" y="786845"/>
            <a:ext cx="7858290" cy="55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1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USB Connection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48" y="1333040"/>
            <a:ext cx="6863480" cy="468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0" y="4248149"/>
            <a:ext cx="3190875" cy="1766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1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Where is saved Data ?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6" y="1564394"/>
            <a:ext cx="8888509" cy="359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LED s are calibrated and saved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764411"/>
            <a:ext cx="67913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1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About Serigraph Labels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40" y="1043981"/>
            <a:ext cx="5862810" cy="201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19" y="3403250"/>
            <a:ext cx="4622550" cy="1236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667654"/>
            <a:ext cx="4538949" cy="166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84213" y="859315"/>
            <a:ext cx="25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 example)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1119" y="3498452"/>
            <a:ext cx="179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in Combination with</a:t>
            </a:r>
          </a:p>
          <a:p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MVS</a:t>
            </a:r>
            <a:r>
              <a:rPr kumimoji="1" lang="en-US" altLang="ja-JP" sz="1400" dirty="0" smtClean="0"/>
              <a:t>-6520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1119" y="4794213"/>
            <a:ext cx="18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in Combination with</a:t>
            </a:r>
          </a:p>
          <a:p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MVS</a:t>
            </a:r>
            <a:r>
              <a:rPr kumimoji="1" lang="en-US" altLang="ja-JP" sz="1400" dirty="0" smtClean="0"/>
              <a:t>-6530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118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VS-7000X_J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6409</TotalTime>
  <Words>190</Words>
  <Application>Microsoft Office PowerPoint</Application>
  <PresentationFormat>画面に合わせる (4:3)</PresentationFormat>
  <Paragraphs>51</Paragraphs>
  <Slides>10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デザインの設定</vt:lpstr>
      <vt:lpstr>MVS-7000X_J</vt:lpstr>
      <vt:lpstr>1_デザインの設定</vt:lpstr>
      <vt:lpstr>2_デザインの設定</vt:lpstr>
      <vt:lpstr>MVS-6520/6530/3000  メカニカルブロック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sony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Enomoto, Mika</dc:creator>
  <cp:lastModifiedBy>Yamashita, Shinichiro</cp:lastModifiedBy>
  <cp:revision>577</cp:revision>
  <dcterms:created xsi:type="dcterms:W3CDTF">2010-04-01T02:14:41Z</dcterms:created>
  <dcterms:modified xsi:type="dcterms:W3CDTF">2012-11-27T00:24:35Z</dcterms:modified>
</cp:coreProperties>
</file>