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  <p:sldMasterId id="2147483773" r:id="rId2"/>
    <p:sldMasterId id="2147483788" r:id="rId3"/>
    <p:sldMasterId id="2147483800" r:id="rId4"/>
  </p:sldMasterIdLst>
  <p:notesMasterIdLst>
    <p:notesMasterId r:id="rId10"/>
  </p:notesMasterIdLst>
  <p:sldIdLst>
    <p:sldId id="291" r:id="rId5"/>
    <p:sldId id="322" r:id="rId6"/>
    <p:sldId id="323" r:id="rId7"/>
    <p:sldId id="324" r:id="rId8"/>
    <p:sldId id="325" r:id="rId9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00FF"/>
    <a:srgbClr val="FFFF00"/>
    <a:srgbClr val="0000FF"/>
    <a:srgbClr val="69696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40" autoAdjust="0"/>
    <p:restoredTop sz="83083" autoAdjust="0"/>
  </p:normalViewPr>
  <p:slideViewPr>
    <p:cSldViewPr snapToGrid="0">
      <p:cViewPr>
        <p:scale>
          <a:sx n="90" d="100"/>
          <a:sy n="90" d="100"/>
        </p:scale>
        <p:origin x="-1788" y="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8CDD7D-6DA1-4BA4-B9CE-EF5BDC4910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62754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CDD7D-6DA1-4BA4-B9CE-EF5BDC491030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7086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CDD7D-6DA1-4BA4-B9CE-EF5BDC491030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CDD7D-6DA1-4BA4-B9CE-EF5BDC491030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CDD7D-6DA1-4BA4-B9CE-EF5BDC491030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dirty="0" smtClean="0">
              <a:solidFill>
                <a:schemeClr val="tx1"/>
              </a:solidFill>
              <a:effectLst/>
              <a:latin typeface="Arial" charset="0"/>
              <a:ea typeface="ＭＳ Ｐ明朝" pitchFamily="18" charset="-128"/>
              <a:cs typeface="+mn-cs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CDD7D-6DA1-4BA4-B9CE-EF5BDC491030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0664-55DA-4BA7-9B41-F6C295885C0B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0664-55DA-4BA7-9B41-F6C295885C0B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0664-55DA-4BA7-9B41-F6C295885C0B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23850" y="765175"/>
            <a:ext cx="4135438" cy="5543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11688" y="765175"/>
            <a:ext cx="4137025" cy="5543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0664-55DA-4BA7-9B41-F6C295885C0B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67513" y="0"/>
            <a:ext cx="2146300" cy="63087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23850" y="0"/>
            <a:ext cx="6291263" cy="63087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213" y="0"/>
            <a:ext cx="8229600" cy="69215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323850" y="765175"/>
            <a:ext cx="4135438" cy="55435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11688" y="765175"/>
            <a:ext cx="4137025" cy="55435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213" y="0"/>
            <a:ext cx="8229600" cy="69215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323850" y="765175"/>
            <a:ext cx="8424863" cy="5543550"/>
          </a:xfrm>
        </p:spPr>
        <p:txBody>
          <a:bodyPr/>
          <a:lstStyle/>
          <a:p>
            <a:pPr lvl="0"/>
            <a:r>
              <a:rPr lang="ja-JP" altLang="en-US" noProof="0" smtClean="0"/>
              <a:t>アイコンをクリックして表を追加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213" y="0"/>
            <a:ext cx="8229600" cy="69215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323850" y="765175"/>
            <a:ext cx="4135438" cy="55435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11688" y="765175"/>
            <a:ext cx="4137025" cy="26955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11688" y="3613150"/>
            <a:ext cx="4137025" cy="26955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F1E7D-F613-4988-B022-581D1C19E5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4B3D3-A86A-4E20-874C-DF851F6023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29622-0F08-4D94-9D68-0906AF106A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EBA94-FB91-4266-A311-7CF52BCC77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0664-55DA-4BA7-9B41-F6C295885C0B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4179F-4D59-47DF-8A7F-C2F0CE98FE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A0D1E-88EB-4884-AFDC-1FC4A8BE48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DB90C-E001-461E-9E81-29BB976E9E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DE2C3-419D-453A-BA6A-D785861A6E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1452F-C48E-483D-96C9-A1A07FDB95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DF4A4-3B17-44F7-9854-5F0F4DE351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D05D-3D85-4FC9-8F36-7F11DA5C8B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9BFFA-B5F3-4B3E-A636-811B2D6271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81A00-3051-42C9-AED4-BFE2ACDD486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DF383-43B1-4797-9D4D-6EA2CB5438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0664-55DA-4BA7-9B41-F6C295885C0B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23850" y="765175"/>
            <a:ext cx="4135438" cy="5543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11688" y="765175"/>
            <a:ext cx="4137025" cy="5543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1D831-0D77-45CC-B48F-8C431A2D59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2B063-6616-4A90-8BB7-1993C959DC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3F6ED-3057-4568-B5D9-422F0BA6F2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2DC1B-DC2B-42B8-9A97-512EA241D69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93CA0-923C-4EFB-8D29-FF7CE99AF1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DCA3C-834C-4F63-A5F8-731065C82B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D8650-472D-491C-9A9D-779794BF34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67513" y="0"/>
            <a:ext cx="2146300" cy="63087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23850" y="0"/>
            <a:ext cx="6291263" cy="63087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0CFA3-CB18-47BA-BDC1-B49F5B7DB1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0664-55DA-4BA7-9B41-F6C295885C0B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0664-55DA-4BA7-9B41-F6C295885C0B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0664-55DA-4BA7-9B41-F6C295885C0B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0664-55DA-4BA7-9B41-F6C295885C0B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0664-55DA-4BA7-9B41-F6C295885C0B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70664-55DA-4BA7-9B41-F6C295885C0B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92500" y="6524625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7587" name="Picture 3" descr="[表紙用ｰ大]01_日英_02_秘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7950" y="133350"/>
            <a:ext cx="13684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7156" name="Line 4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pic>
        <p:nvPicPr>
          <p:cNvPr id="67589" name="図 8" descr="mb CompoLogo_m1bk.png"/>
          <p:cNvPicPr>
            <a:picLocks noChangeAspect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118475" y="6453188"/>
            <a:ext cx="990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7158" name="Line 6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0"/>
            <a:ext cx="82296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6759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765175"/>
            <a:ext cx="8424863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4</a:t>
            </a:r>
            <a:r>
              <a:rPr lang="ja-JP" altLang="en-US" smtClean="0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50000"/>
        </a:spcAft>
        <a:defRPr kumimoji="1" sz="2800" u="sng">
          <a:solidFill>
            <a:schemeClr val="tx1"/>
          </a:solidFill>
          <a:latin typeface="+mn-lt"/>
          <a:ea typeface="+mn-ea"/>
          <a:cs typeface="+mn-cs"/>
        </a:defRPr>
      </a:lvl1pPr>
      <a:lvl2pPr marL="452438" indent="-27305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Arial" pitchFamily="34" charset="0"/>
          <a:ea typeface="+mn-ea"/>
        </a:defRPr>
      </a:lvl2pPr>
      <a:lvl3pPr marL="889000" indent="-257175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>
          <a:solidFill>
            <a:schemeClr val="tx1"/>
          </a:solidFill>
          <a:latin typeface="Arial" pitchFamily="34" charset="0"/>
          <a:ea typeface="+mn-ea"/>
        </a:defRPr>
      </a:lvl3pPr>
      <a:lvl4pPr marL="1166813" indent="-98425" algn="l" rtl="0" eaLnBrk="1" fontAlgn="base" hangingPunct="1">
        <a:spcBef>
          <a:spcPct val="20000"/>
        </a:spcBef>
        <a:spcAft>
          <a:spcPct val="0"/>
        </a:spcAft>
        <a:defRPr kumimoji="1" sz="2000">
          <a:solidFill>
            <a:schemeClr val="tx1"/>
          </a:solidFill>
          <a:latin typeface="Arial" pitchFamily="34" charset="0"/>
          <a:ea typeface="+mn-ea"/>
        </a:defRPr>
      </a:lvl4pPr>
      <a:lvl5pPr marL="2336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pitchFamily="34" charset="0"/>
          <a:ea typeface="+mn-ea"/>
        </a:defRPr>
      </a:lvl5pPr>
      <a:lvl6pPr marL="2794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pitchFamily="34" charset="0"/>
          <a:ea typeface="+mn-ea"/>
        </a:defRPr>
      </a:lvl6pPr>
      <a:lvl7pPr marL="3251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pitchFamily="34" charset="0"/>
          <a:ea typeface="+mn-ea"/>
        </a:defRPr>
      </a:lvl7pPr>
      <a:lvl8pPr marL="3708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pitchFamily="34" charset="0"/>
          <a:ea typeface="+mn-ea"/>
        </a:defRPr>
      </a:lvl8pPr>
      <a:lvl9pPr marL="4165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pitchFamily="34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27E7A47-5EA8-4E45-97E3-209502821E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7" descr="[表紙用ｰ大]01_日英_02_秘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7950" y="133350"/>
            <a:ext cx="13684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11" name="図 8" descr="mb CompoLogo_m1bk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18475" y="6453188"/>
            <a:ext cx="990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6057" name="Line 9"/>
          <p:cNvSpPr>
            <a:spLocks noChangeShapeType="1"/>
          </p:cNvSpPr>
          <p:nvPr/>
        </p:nvSpPr>
        <p:spPr bwMode="auto">
          <a:xfrm>
            <a:off x="-36513" y="692150"/>
            <a:ext cx="914400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8613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0"/>
            <a:ext cx="82296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68614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765175"/>
            <a:ext cx="8424863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ナンバー テキストの書式設定</a:t>
            </a:r>
          </a:p>
          <a:p>
            <a:pPr lvl="1"/>
            <a:r>
              <a:rPr lang="en-US" altLang="ja-JP" smtClean="0"/>
              <a:t>(1)	</a:t>
            </a:r>
            <a:r>
              <a:rPr lang="ja-JP" altLang="en-US" smtClean="0"/>
              <a:t>レベル</a:t>
            </a:r>
            <a:br>
              <a:rPr lang="ja-JP" altLang="en-US" smtClean="0"/>
            </a:br>
            <a:r>
              <a:rPr lang="en-US" altLang="ja-JP" smtClean="0"/>
              <a:t>reberu </a:t>
            </a:r>
          </a:p>
          <a:p>
            <a:pPr lvl="2"/>
            <a:r>
              <a:rPr lang="en-US" altLang="ja-JP" smtClean="0"/>
              <a:t>(1-2)	</a:t>
            </a:r>
            <a:r>
              <a:rPr lang="ja-JP" altLang="en-US" smtClean="0"/>
              <a:t>レベル</a:t>
            </a:r>
            <a:br>
              <a:rPr lang="ja-JP" altLang="en-US" smtClean="0"/>
            </a:br>
            <a:r>
              <a:rPr lang="en-US" altLang="ja-JP" smtClean="0"/>
              <a:t>reberu</a:t>
            </a:r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4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4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4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4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4</a:t>
            </a:r>
            <a:r>
              <a:rPr lang="ja-JP" altLang="en-US" smtClean="0"/>
              <a:t>レベル</a:t>
            </a:r>
          </a:p>
        </p:txBody>
      </p:sp>
      <p:sp>
        <p:nvSpPr>
          <p:cNvPr id="38606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92500" y="6524625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fld id="{4A1E4A12-1F89-4A8C-BFA5-0FF76BF7DE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86061" name="Line 13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tabLst>
          <a:tab pos="987425" algn="l"/>
          <a:tab pos="1792288" algn="l"/>
        </a:tabLst>
        <a:defRPr kumimoji="1" sz="2800" u="sng">
          <a:solidFill>
            <a:schemeClr val="tx1"/>
          </a:solidFill>
          <a:latin typeface="+mn-lt"/>
          <a:ea typeface="+mn-ea"/>
          <a:cs typeface="+mn-cs"/>
        </a:defRPr>
      </a:lvl1pPr>
      <a:lvl2pPr marL="987425" indent="-465138" algn="l" rtl="0" eaLnBrk="1" fontAlgn="base" hangingPunct="1">
        <a:spcBef>
          <a:spcPct val="20000"/>
        </a:spcBef>
        <a:spcAft>
          <a:spcPct val="0"/>
        </a:spcAft>
        <a:tabLst>
          <a:tab pos="987425" algn="l"/>
          <a:tab pos="1792288" algn="l"/>
        </a:tabLst>
        <a:defRPr kumimoji="1" sz="2400">
          <a:solidFill>
            <a:schemeClr val="tx1"/>
          </a:solidFill>
          <a:latin typeface="+mn-lt"/>
          <a:ea typeface="+mn-ea"/>
        </a:defRPr>
      </a:lvl2pPr>
      <a:lvl3pPr marL="1792288" indent="-625475" algn="l" rtl="0" eaLnBrk="1" fontAlgn="base" hangingPunct="1">
        <a:spcBef>
          <a:spcPct val="20000"/>
        </a:spcBef>
        <a:spcAft>
          <a:spcPct val="0"/>
        </a:spcAft>
        <a:tabLst>
          <a:tab pos="987425" algn="l"/>
          <a:tab pos="1792288" algn="l"/>
        </a:tabLst>
        <a:defRPr kumimoji="1" sz="2000">
          <a:solidFill>
            <a:schemeClr val="tx1"/>
          </a:solidFill>
          <a:latin typeface="+mn-lt"/>
          <a:ea typeface="+mn-ea"/>
        </a:defRPr>
      </a:lvl3pPr>
      <a:lvl4pPr marL="2200275" indent="-228600" algn="l" rtl="0" eaLnBrk="1" fontAlgn="base" hangingPunct="1">
        <a:spcBef>
          <a:spcPct val="20000"/>
        </a:spcBef>
        <a:spcAft>
          <a:spcPct val="0"/>
        </a:spcAft>
        <a:buChar char="–"/>
        <a:tabLst>
          <a:tab pos="987425" algn="l"/>
          <a:tab pos="1792288" algn="l"/>
        </a:tabLst>
        <a:defRPr kumimoji="1">
          <a:solidFill>
            <a:schemeClr val="tx1"/>
          </a:solidFill>
          <a:latin typeface="+mn-lt"/>
          <a:ea typeface="+mn-ea"/>
        </a:defRPr>
      </a:lvl4pPr>
      <a:lvl5pPr marL="2608263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987425" algn="l"/>
          <a:tab pos="1792288" algn="l"/>
        </a:tabLst>
        <a:defRPr kumimoji="1" sz="2000">
          <a:solidFill>
            <a:schemeClr val="tx1"/>
          </a:solidFill>
          <a:latin typeface="+mn-lt"/>
          <a:ea typeface="+mn-ea"/>
        </a:defRPr>
      </a:lvl5pPr>
      <a:lvl6pPr marL="3065463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987425" algn="l"/>
          <a:tab pos="1792288" algn="l"/>
        </a:tabLst>
        <a:defRPr kumimoji="1" sz="2000">
          <a:solidFill>
            <a:schemeClr val="tx1"/>
          </a:solidFill>
          <a:latin typeface="+mn-lt"/>
          <a:ea typeface="+mn-ea"/>
        </a:defRPr>
      </a:lvl6pPr>
      <a:lvl7pPr marL="3522663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987425" algn="l"/>
          <a:tab pos="1792288" algn="l"/>
        </a:tabLst>
        <a:defRPr kumimoji="1" sz="2000">
          <a:solidFill>
            <a:schemeClr val="tx1"/>
          </a:solidFill>
          <a:latin typeface="+mn-lt"/>
          <a:ea typeface="+mn-ea"/>
        </a:defRPr>
      </a:lvl7pPr>
      <a:lvl8pPr marL="3979863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987425" algn="l"/>
          <a:tab pos="1792288" algn="l"/>
        </a:tabLst>
        <a:defRPr kumimoji="1" sz="2000">
          <a:solidFill>
            <a:schemeClr val="tx1"/>
          </a:solidFill>
          <a:latin typeface="+mn-lt"/>
          <a:ea typeface="+mn-ea"/>
        </a:defRPr>
      </a:lvl8pPr>
      <a:lvl9pPr marL="4437063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987425" algn="l"/>
          <a:tab pos="1792288" algn="l"/>
        </a:tabLst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33700" y="1752600"/>
            <a:ext cx="6019800" cy="2400300"/>
          </a:xfrm>
        </p:spPr>
        <p:txBody>
          <a:bodyPr/>
          <a:lstStyle/>
          <a:p>
            <a:pPr eaLnBrk="1" hangingPunct="1"/>
            <a:r>
              <a:rPr lang="en-US" altLang="ja-JP" sz="3600" dirty="0" smtClean="0">
                <a:solidFill>
                  <a:schemeClr val="bg1"/>
                </a:solidFill>
              </a:rPr>
              <a:t>MVS-6520/6530/3000</a:t>
            </a:r>
            <a:r>
              <a:rPr lang="ja-JP" altLang="en-US" sz="3600" dirty="0" smtClean="0">
                <a:solidFill>
                  <a:schemeClr val="bg1"/>
                </a:solidFill>
              </a:rPr>
              <a:t> </a:t>
            </a:r>
            <a:br>
              <a:rPr lang="ja-JP" altLang="en-US" sz="3600" dirty="0" smtClean="0">
                <a:solidFill>
                  <a:schemeClr val="bg1"/>
                </a:solidFill>
              </a:rPr>
            </a:br>
            <a:r>
              <a:rPr lang="ja-JP" altLang="en-US" sz="3600" dirty="0" smtClean="0">
                <a:solidFill>
                  <a:schemeClr val="bg1"/>
                </a:solidFill>
              </a:rPr>
              <a:t>メカニカルブロック</a:t>
            </a:r>
            <a:endParaRPr lang="ja-JP" altLang="en-US" sz="3600" dirty="0" smtClean="0">
              <a:solidFill>
                <a:schemeClr val="bg1"/>
              </a:solidFill>
              <a:latin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55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dirty="0" err="1" smtClean="0"/>
              <a:t>ICP</a:t>
            </a:r>
            <a:r>
              <a:rPr lang="en-US" altLang="ja-JP" dirty="0" smtClean="0"/>
              <a:t> Maintenance</a:t>
            </a:r>
            <a:endParaRPr lang="ja-JP" altLang="en-US" dirty="0" smtClean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072063" y="5153025"/>
            <a:ext cx="2911887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ja-JP" i="1" u="sng" dirty="0" smtClean="0"/>
              <a:t>2012.11  </a:t>
            </a:r>
            <a:r>
              <a:rPr lang="en-US" altLang="ja-JP" i="1" u="sng" dirty="0"/>
              <a:t>PSG </a:t>
            </a:r>
            <a:r>
              <a:rPr lang="en-US" altLang="ja-JP" i="1" u="sng" dirty="0" smtClean="0"/>
              <a:t>CCS Dept.1</a:t>
            </a:r>
            <a:endParaRPr lang="en-US" altLang="ja-JP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2"/>
          <p:cNvSpPr txBox="1">
            <a:spLocks noChangeArrowheads="1"/>
          </p:cNvSpPr>
          <p:nvPr/>
        </p:nvSpPr>
        <p:spPr>
          <a:xfrm>
            <a:off x="684213" y="0"/>
            <a:ext cx="8229600" cy="6921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Periodic maintenance parts</a:t>
            </a:r>
            <a:endParaRPr kumimoji="1" lang="ja-JP" alt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" y="881826"/>
            <a:ext cx="7736205" cy="538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2"/>
          <p:cNvSpPr txBox="1">
            <a:spLocks noChangeArrowheads="1"/>
          </p:cNvSpPr>
          <p:nvPr/>
        </p:nvSpPr>
        <p:spPr>
          <a:xfrm>
            <a:off x="684213" y="0"/>
            <a:ext cx="8229600" cy="6921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Maintenance </a:t>
            </a: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SSD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on CA-86</a:t>
            </a:r>
            <a:endParaRPr kumimoji="1" lang="ja-JP" alt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04" y="829230"/>
            <a:ext cx="7783996" cy="531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807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2"/>
          <p:cNvSpPr txBox="1">
            <a:spLocks noChangeArrowheads="1"/>
          </p:cNvSpPr>
          <p:nvPr/>
        </p:nvSpPr>
        <p:spPr>
          <a:xfrm>
            <a:off x="684213" y="0"/>
            <a:ext cx="8229600" cy="6921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200" kern="0" noProof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OLED</a:t>
            </a:r>
            <a:r>
              <a:rPr lang="en-US" altLang="ja-JP" sz="32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Deterioration</a:t>
            </a:r>
            <a:endParaRPr kumimoji="1" lang="ja-JP" alt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" y="899160"/>
            <a:ext cx="8575971" cy="5147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807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2"/>
          <p:cNvSpPr txBox="1">
            <a:spLocks noChangeArrowheads="1"/>
          </p:cNvSpPr>
          <p:nvPr/>
        </p:nvSpPr>
        <p:spPr>
          <a:xfrm>
            <a:off x="684213" y="0"/>
            <a:ext cx="8229600" cy="6921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RGB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LED Deterioration</a:t>
            </a:r>
            <a:endParaRPr kumimoji="1" lang="ja-JP" alt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118521"/>
            <a:ext cx="8389620" cy="511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807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VS-7000X_J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デザインの設定">
  <a:themeElements>
    <a:clrScheme name="1_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6090</TotalTime>
  <Words>24</Words>
  <Application>Microsoft Office PowerPoint</Application>
  <PresentationFormat>画面に合わせる (4:3)</PresentationFormat>
  <Paragraphs>12</Paragraphs>
  <Slides>5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4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デザインの設定</vt:lpstr>
      <vt:lpstr>MVS-7000X_J</vt:lpstr>
      <vt:lpstr>1_デザインの設定</vt:lpstr>
      <vt:lpstr>2_デザインの設定</vt:lpstr>
      <vt:lpstr>MVS-6520/6530/3000  メカニカルブロック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sony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Enomoto, Mika</dc:creator>
  <cp:lastModifiedBy>Yamashita, Shinichiro</cp:lastModifiedBy>
  <cp:revision>555</cp:revision>
  <dcterms:created xsi:type="dcterms:W3CDTF">2010-04-01T02:14:41Z</dcterms:created>
  <dcterms:modified xsi:type="dcterms:W3CDTF">2012-11-27T00:25:11Z</dcterms:modified>
</cp:coreProperties>
</file>