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vml" ContentType="application/vnd.openxmlformats-officedocument.vmlDrawing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61" r:id="rId1"/>
    <p:sldMasterId id="2147483773" r:id="rId2"/>
    <p:sldMasterId id="2147483788" r:id="rId3"/>
    <p:sldMasterId id="2147483800" r:id="rId4"/>
  </p:sldMasterIdLst>
  <p:notesMasterIdLst>
    <p:notesMasterId r:id="rId66"/>
  </p:notesMasterIdLst>
  <p:sldIdLst>
    <p:sldId id="291" r:id="rId5"/>
    <p:sldId id="345" r:id="rId6"/>
    <p:sldId id="347" r:id="rId7"/>
    <p:sldId id="401" r:id="rId8"/>
    <p:sldId id="402" r:id="rId9"/>
    <p:sldId id="403" r:id="rId10"/>
    <p:sldId id="323" r:id="rId11"/>
    <p:sldId id="341" r:id="rId12"/>
    <p:sldId id="342" r:id="rId13"/>
    <p:sldId id="343" r:id="rId14"/>
    <p:sldId id="344" r:id="rId15"/>
    <p:sldId id="350" r:id="rId16"/>
    <p:sldId id="351" r:id="rId17"/>
    <p:sldId id="405" r:id="rId18"/>
    <p:sldId id="406" r:id="rId19"/>
    <p:sldId id="407" r:id="rId20"/>
    <p:sldId id="404" r:id="rId21"/>
    <p:sldId id="354" r:id="rId22"/>
    <p:sldId id="355" r:id="rId23"/>
    <p:sldId id="356" r:id="rId24"/>
    <p:sldId id="357" r:id="rId25"/>
    <p:sldId id="358" r:id="rId26"/>
    <p:sldId id="359" r:id="rId27"/>
    <p:sldId id="360" r:id="rId28"/>
    <p:sldId id="361" r:id="rId29"/>
    <p:sldId id="362" r:id="rId30"/>
    <p:sldId id="363" r:id="rId31"/>
    <p:sldId id="364" r:id="rId32"/>
    <p:sldId id="365" r:id="rId33"/>
    <p:sldId id="366" r:id="rId34"/>
    <p:sldId id="367" r:id="rId35"/>
    <p:sldId id="368" r:id="rId36"/>
    <p:sldId id="369" r:id="rId37"/>
    <p:sldId id="370" r:id="rId38"/>
    <p:sldId id="371" r:id="rId39"/>
    <p:sldId id="372" r:id="rId40"/>
    <p:sldId id="373" r:id="rId41"/>
    <p:sldId id="374" r:id="rId42"/>
    <p:sldId id="375" r:id="rId43"/>
    <p:sldId id="376" r:id="rId44"/>
    <p:sldId id="377" r:id="rId45"/>
    <p:sldId id="378" r:id="rId46"/>
    <p:sldId id="379" r:id="rId47"/>
    <p:sldId id="380" r:id="rId48"/>
    <p:sldId id="381" r:id="rId49"/>
    <p:sldId id="382" r:id="rId50"/>
    <p:sldId id="383" r:id="rId51"/>
    <p:sldId id="384" r:id="rId52"/>
    <p:sldId id="385" r:id="rId53"/>
    <p:sldId id="386" r:id="rId54"/>
    <p:sldId id="387" r:id="rId55"/>
    <p:sldId id="388" r:id="rId56"/>
    <p:sldId id="389" r:id="rId57"/>
    <p:sldId id="390" r:id="rId58"/>
    <p:sldId id="391" r:id="rId59"/>
    <p:sldId id="392" r:id="rId60"/>
    <p:sldId id="393" r:id="rId61"/>
    <p:sldId id="394" r:id="rId62"/>
    <p:sldId id="395" r:id="rId63"/>
    <p:sldId id="396" r:id="rId64"/>
    <p:sldId id="397" r:id="rId65"/>
  </p:sldIdLst>
  <p:sldSz cx="9144000" cy="6858000" type="screen4x3"/>
  <p:notesSz cx="6858000" cy="9144000"/>
  <p:defaultTextStyle>
    <a:defPPr>
      <a:defRPr lang="ja-JP"/>
    </a:defPPr>
    <a:lvl1pPr algn="l" rtl="0" fontAlgn="base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1pPr>
    <a:lvl2pPr marL="457200" algn="l" rtl="0" fontAlgn="base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2pPr>
    <a:lvl3pPr marL="914400" algn="l" rtl="0" fontAlgn="base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5pPr>
    <a:lvl6pPr marL="2286000" algn="l" defTabSz="914400" rtl="0" eaLnBrk="1" latinLnBrk="0" hangingPunct="1"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6pPr>
    <a:lvl7pPr marL="2743200" algn="l" defTabSz="914400" rtl="0" eaLnBrk="1" latinLnBrk="0" hangingPunct="1"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7pPr>
    <a:lvl8pPr marL="3200400" algn="l" defTabSz="914400" rtl="0" eaLnBrk="1" latinLnBrk="0" hangingPunct="1"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8pPr>
    <a:lvl9pPr marL="3657600" algn="l" defTabSz="914400" rtl="0" eaLnBrk="1" latinLnBrk="0" hangingPunct="1">
      <a:defRPr kumimoji="1" kern="1200">
        <a:solidFill>
          <a:schemeClr val="tx1"/>
        </a:solidFill>
        <a:latin typeface="Arial" charset="0"/>
        <a:ea typeface="ＭＳ Ｐゴシック" pitchFamily="50" charset="-128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FFFF00"/>
    <a:srgbClr val="FF0000"/>
    <a:srgbClr val="FF00FF"/>
    <a:srgbClr val="696969"/>
    <a:srgbClr val="00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間スタイル 2 - アクセント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311" autoAdjust="0"/>
    <p:restoredTop sz="94609" autoAdjust="0"/>
  </p:normalViewPr>
  <p:slideViewPr>
    <p:cSldViewPr snapToGrid="0">
      <p:cViewPr>
        <p:scale>
          <a:sx n="100" d="100"/>
          <a:sy n="100" d="100"/>
        </p:scale>
        <p:origin x="-274" y="75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75" d="100"/>
        <a:sy n="75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63" Type="http://schemas.openxmlformats.org/officeDocument/2006/relationships/slide" Target="slides/slide59.xml"/><Relationship Id="rId68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slide" Target="slides/slide49.xml"/><Relationship Id="rId58" Type="http://schemas.openxmlformats.org/officeDocument/2006/relationships/slide" Target="slides/slide54.xml"/><Relationship Id="rId66" Type="http://schemas.openxmlformats.org/officeDocument/2006/relationships/notesMaster" Target="notesMasters/notes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slide" Target="slides/slide53.xml"/><Relationship Id="rId61" Type="http://schemas.openxmlformats.org/officeDocument/2006/relationships/slide" Target="slides/slide57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slide" Target="slides/slide48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slide" Target="slides/slide52.xml"/><Relationship Id="rId64" Type="http://schemas.openxmlformats.org/officeDocument/2006/relationships/slide" Target="slides/slide60.xml"/><Relationship Id="rId69" Type="http://schemas.openxmlformats.org/officeDocument/2006/relationships/theme" Target="theme/theme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slide" Target="slides/slide55.xml"/><Relationship Id="rId67" Type="http://schemas.openxmlformats.org/officeDocument/2006/relationships/presProps" Target="presProps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slide" Target="slides/slide50.xml"/><Relationship Id="rId62" Type="http://schemas.openxmlformats.org/officeDocument/2006/relationships/slide" Target="slides/slide58.xml"/><Relationship Id="rId70" Type="http://schemas.openxmlformats.org/officeDocument/2006/relationships/tableStyles" Target="tableStyles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4.e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3891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077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343400"/>
            <a:ext cx="5486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noProof="0" smtClean="0"/>
              <a:t>マスタ テキストの書式設定</a:t>
            </a:r>
          </a:p>
          <a:p>
            <a:pPr lvl="1"/>
            <a:r>
              <a:rPr lang="ja-JP" altLang="en-US" noProof="0" smtClean="0"/>
              <a:t>第 </a:t>
            </a:r>
            <a:r>
              <a:rPr lang="en-US" altLang="ja-JP" noProof="0" smtClean="0"/>
              <a:t>2 </a:t>
            </a:r>
            <a:r>
              <a:rPr lang="ja-JP" altLang="en-US" noProof="0" smtClean="0"/>
              <a:t>レベル</a:t>
            </a:r>
          </a:p>
          <a:p>
            <a:pPr lvl="2"/>
            <a:r>
              <a:rPr lang="ja-JP" altLang="en-US" noProof="0" smtClean="0"/>
              <a:t>第 </a:t>
            </a:r>
            <a:r>
              <a:rPr lang="en-US" altLang="ja-JP" noProof="0" smtClean="0"/>
              <a:t>3 </a:t>
            </a:r>
            <a:r>
              <a:rPr lang="ja-JP" altLang="en-US" noProof="0" smtClean="0"/>
              <a:t>レベル</a:t>
            </a:r>
          </a:p>
          <a:p>
            <a:pPr lvl="3"/>
            <a:r>
              <a:rPr lang="ja-JP" altLang="en-US" noProof="0" smtClean="0"/>
              <a:t>第 </a:t>
            </a:r>
            <a:r>
              <a:rPr lang="en-US" altLang="ja-JP" noProof="0" smtClean="0"/>
              <a:t>4 </a:t>
            </a:r>
            <a:r>
              <a:rPr lang="ja-JP" altLang="en-US" noProof="0" smtClean="0"/>
              <a:t>レベル</a:t>
            </a:r>
          </a:p>
          <a:p>
            <a:pPr lvl="4"/>
            <a:r>
              <a:rPr lang="ja-JP" altLang="en-US" noProof="0" smtClean="0"/>
              <a:t>第 </a:t>
            </a:r>
            <a:r>
              <a:rPr lang="en-US" altLang="ja-JP" noProof="0" smtClean="0"/>
              <a:t>5 </a:t>
            </a:r>
            <a:r>
              <a:rPr lang="ja-JP" altLang="en-US" noProof="0" smtClean="0"/>
              <a:t>レベル</a:t>
            </a:r>
          </a:p>
        </p:txBody>
      </p:sp>
      <p:sp>
        <p:nvSpPr>
          <p:cNvPr id="3078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3079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C48CDD7D-6DA1-4BA4-B9CE-EF5BDC491030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1928475860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ＭＳ Ｐ明朝" pitchFamily="18" charset="-128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ＭＳ Ｐ明朝" pitchFamily="18" charset="-128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ＭＳ Ｐ明朝" pitchFamily="18" charset="-128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ＭＳ Ｐ明朝" pitchFamily="18" charset="-128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kumimoji="1" sz="1200" kern="1200">
        <a:solidFill>
          <a:schemeClr val="tx1"/>
        </a:solidFill>
        <a:latin typeface="Arial" charset="0"/>
        <a:ea typeface="ＭＳ Ｐ明朝" pitchFamily="18" charset="-128"/>
        <a:cs typeface="+mn-cs"/>
      </a:defRPr>
    </a:lvl5pPr>
    <a:lvl6pPr marL="22860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50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51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52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53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54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55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56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57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スライド イメージ プレースホルダー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ノート プレースホルダー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ja-JP" altLang="en-US" dirty="0"/>
          </a:p>
        </p:txBody>
      </p:sp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C48CDD7D-6DA1-4BA4-B9CE-EF5BDC491030}" type="slidenum">
              <a:rPr lang="en-US" altLang="ja-JP" smtClean="0"/>
              <a:pPr>
                <a:defRPr/>
              </a:pPr>
              <a:t>58</a:t>
            </a:fld>
            <a:endParaRPr lang="en-US" altLang="ja-JP"/>
          </a:p>
        </p:txBody>
      </p:sp>
    </p:spTree>
    <p:extLst>
      <p:ext uri="{BB962C8B-B14F-4D97-AF65-F5344CB8AC3E}">
        <p14:creationId xmlns:p14="http://schemas.microsoft.com/office/powerpoint/2010/main" val="8123943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1" lang="ja-JP" altLang="en-US" smtClean="0"/>
              <a:t>マスタ サブタイトルの書式設定</a:t>
            </a:r>
            <a:endParaRPr kumimoji="1" lang="ja-JP" altLang="en-US"/>
          </a:p>
        </p:txBody>
      </p:sp>
      <p:sp>
        <p:nvSpPr>
          <p:cNvPr id="4" name="日付プレースホル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5" name="フッター プレースホル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4" name="日付プレースホル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5" name="フッター プレースホル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縦書きタイトル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4" name="日付プレースホル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5" name="フッター プレースホル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ja-JP" altLang="en-US" smtClean="0"/>
              <a:t>マスタ サブタイトルの書式設定</a:t>
            </a:r>
            <a:endParaRPr lang="ja-JP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4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sz="half" idx="1"/>
          </p:nvPr>
        </p:nvSpPr>
        <p:spPr>
          <a:xfrm>
            <a:off x="323850" y="765175"/>
            <a:ext cx="4135438" cy="5543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611688" y="765175"/>
            <a:ext cx="4137025" cy="5543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テキスト プレースホル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6" name="コンテンツ プレースホル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5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4" name="日付プレースホル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5" name="フッター プレースホル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図プレースホル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ja-JP" altLang="en-US" noProof="0" smtClean="0"/>
              <a:t>アイコンをクリックして図を追加</a:t>
            </a:r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5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縦書きタイトル 1"/>
          <p:cNvSpPr>
            <a:spLocks noGrp="1"/>
          </p:cNvSpPr>
          <p:nvPr>
            <p:ph type="title" orient="vert"/>
          </p:nvPr>
        </p:nvSpPr>
        <p:spPr>
          <a:xfrm>
            <a:off x="6767513" y="0"/>
            <a:ext cx="2146300" cy="6308725"/>
          </a:xfrm>
        </p:spPr>
        <p:txBody>
          <a:bodyPr vert="eaVert"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>
          <a:xfrm>
            <a:off x="323850" y="0"/>
            <a:ext cx="6291263" cy="6308725"/>
          </a:xfrm>
        </p:spPr>
        <p:txBody>
          <a:bodyPr vert="eaVert"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タイトル、テキスト、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684213" y="0"/>
            <a:ext cx="8229600" cy="692150"/>
          </a:xfrm>
        </p:spPr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sz="half" idx="1"/>
          </p:nvPr>
        </p:nvSpPr>
        <p:spPr>
          <a:xfrm>
            <a:off x="323850" y="765175"/>
            <a:ext cx="4135438" cy="5543550"/>
          </a:xfrm>
        </p:spPr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611688" y="765175"/>
            <a:ext cx="4137025" cy="5543550"/>
          </a:xfrm>
        </p:spPr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タイトルと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684213" y="0"/>
            <a:ext cx="8229600" cy="692150"/>
          </a:xfrm>
        </p:spPr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表プレースホルダ 2"/>
          <p:cNvSpPr>
            <a:spLocks noGrp="1"/>
          </p:cNvSpPr>
          <p:nvPr>
            <p:ph type="tbl" idx="1"/>
          </p:nvPr>
        </p:nvSpPr>
        <p:spPr>
          <a:xfrm>
            <a:off x="323850" y="765175"/>
            <a:ext cx="8424863" cy="5543550"/>
          </a:xfrm>
        </p:spPr>
        <p:txBody>
          <a:bodyPr/>
          <a:lstStyle/>
          <a:p>
            <a:pPr lvl="0"/>
            <a:r>
              <a:rPr lang="ja-JP" altLang="en-US" noProof="0" smtClean="0"/>
              <a:t>アイコンをクリックして表を追加</a:t>
            </a:r>
          </a:p>
        </p:txBody>
      </p:sp>
      <p:sp>
        <p:nvSpPr>
          <p:cNvPr id="4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タイトル、テキスト、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684213" y="0"/>
            <a:ext cx="8229600" cy="692150"/>
          </a:xfrm>
        </p:spPr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sz="half" idx="1"/>
          </p:nvPr>
        </p:nvSpPr>
        <p:spPr>
          <a:xfrm>
            <a:off x="323850" y="765175"/>
            <a:ext cx="4135438" cy="5543550"/>
          </a:xfrm>
        </p:spPr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quarter" idx="2"/>
          </p:nvPr>
        </p:nvSpPr>
        <p:spPr>
          <a:xfrm>
            <a:off x="4611688" y="765175"/>
            <a:ext cx="4137025" cy="2695575"/>
          </a:xfrm>
        </p:spPr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コンテンツ プレースホルダ 4"/>
          <p:cNvSpPr>
            <a:spLocks noGrp="1"/>
          </p:cNvSpPr>
          <p:nvPr>
            <p:ph sz="quarter" idx="3"/>
          </p:nvPr>
        </p:nvSpPr>
        <p:spPr>
          <a:xfrm>
            <a:off x="4611688" y="3613150"/>
            <a:ext cx="4137025" cy="2695575"/>
          </a:xfrm>
        </p:spPr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6" name="Rectangle 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ja-JP" altLang="en-US" smtClean="0"/>
              <a:t>マスタ サブタイトルの書式設定</a:t>
            </a:r>
            <a:endParaRPr lang="ja-JP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4EF1E7D-F613-4988-B022-581D1C19E5A4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04B3D3-A86A-4E20-874C-DF851F6023A4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4B29622-0F08-4D94-9D68-0906AF106AD5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2EBA94-FB91-4266-A311-7CF52BCC77DC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</p:txBody>
      </p:sp>
      <p:sp>
        <p:nvSpPr>
          <p:cNvPr id="4" name="日付プレースホルダ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5" name="フッター プレースホルダ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テキスト プレースホル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6" name="コンテンツ プレースホル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64179F-4D59-47DF-8A7F-C2F0CE98FE0F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92A0D1E-88EB-4884-AFDC-1FC4A8BE4813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9DB90C-E001-461E-9E81-29BB976E9E2A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3DE2C3-419D-453A-BA6A-D785861A6EEA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図プレースホル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ja-JP" altLang="en-US" noProof="0" smtClean="0"/>
              <a:t>アイコンをクリックして図を追加</a:t>
            </a:r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A61452F-C48E-483D-96C9-A1A07FDB9516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ADF4A4-3B17-44F7-9854-5F0F4DE35148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縦書きタイトル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1E2D05D-3D85-4FC9-8F36-7F11DA5C8B2A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サブタイトル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ja-JP" altLang="en-US" smtClean="0"/>
              <a:t>マスタ サブタイトルの書式設定</a:t>
            </a:r>
            <a:endParaRPr lang="ja-JP" altLang="en-US"/>
          </a:p>
        </p:txBody>
      </p:sp>
      <p:sp>
        <p:nvSpPr>
          <p:cNvPr id="4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A9BFFA-B5F3-4B3E-A636-811B2D627185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8381A00-3051-42C9-AED4-BFE2ACDD486C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4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1CDF383-43B1-4797-9D4D-6EA2CB54389E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5" name="日付プレースホル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6" name="フッター プレースホル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sz="half" idx="1"/>
          </p:nvPr>
        </p:nvSpPr>
        <p:spPr>
          <a:xfrm>
            <a:off x="323850" y="765175"/>
            <a:ext cx="4135438" cy="5543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611688" y="765175"/>
            <a:ext cx="4137025" cy="55435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A51D831-0D77-45CC-B48F-8C431A2D592F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5" name="テキスト プレースホル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6" name="コンテンツ プレースホル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7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2A2B063-6616-4A90-8BB7-1993C959DCA4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C63F6ED-3057-4568-B5D9-422F0BA6F232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6D2DC1B-DC2B-42B8-9A97-512EA241D693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CF93CA0-923C-4EFB-8D29-FF7CE99AF16D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図プレースホル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ja-JP" altLang="en-US" noProof="0" smtClean="0"/>
              <a:t>アイコンをクリックして図を追加</a:t>
            </a:r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ja-JP" altLang="en-US" smtClean="0"/>
              <a:t>マスタ テキストの書式設定</a:t>
            </a:r>
          </a:p>
        </p:txBody>
      </p:sp>
      <p:sp>
        <p:nvSpPr>
          <p:cNvPr id="5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45DCA3C-834C-4F63-A5F8-731065C82BDB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4D8650-472D-491C-9A9D-779794BF3448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縦書きタイトル 1"/>
          <p:cNvSpPr>
            <a:spLocks noGrp="1"/>
          </p:cNvSpPr>
          <p:nvPr>
            <p:ph type="title" orient="vert"/>
          </p:nvPr>
        </p:nvSpPr>
        <p:spPr>
          <a:xfrm>
            <a:off x="6767513" y="0"/>
            <a:ext cx="2146300" cy="6308725"/>
          </a:xfrm>
        </p:spPr>
        <p:txBody>
          <a:bodyPr vert="eaVert"/>
          <a:lstStyle/>
          <a:p>
            <a:r>
              <a:rPr lang="ja-JP" altLang="en-US" smtClean="0"/>
              <a:t>マスタ タイトルの書式設定</a:t>
            </a:r>
            <a:endParaRPr lang="ja-JP" altLang="en-US"/>
          </a:p>
        </p:txBody>
      </p:sp>
      <p:sp>
        <p:nvSpPr>
          <p:cNvPr id="3" name="縦書きテキスト プレースホルダ 2"/>
          <p:cNvSpPr>
            <a:spLocks noGrp="1"/>
          </p:cNvSpPr>
          <p:nvPr>
            <p:ph type="body" orient="vert" idx="1"/>
          </p:nvPr>
        </p:nvSpPr>
        <p:spPr>
          <a:xfrm>
            <a:off x="323850" y="0"/>
            <a:ext cx="6291263" cy="6308725"/>
          </a:xfrm>
        </p:spPr>
        <p:txBody>
          <a:bodyPr vert="eaVert"/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  <a:endParaRPr lang="ja-JP" altLang="en-US"/>
          </a:p>
        </p:txBody>
      </p:sp>
      <p:sp>
        <p:nvSpPr>
          <p:cNvPr id="4" name="Rectangle 12"/>
          <p:cNvSpPr>
            <a:spLocks noGrp="1" noChangeArrowheads="1"/>
          </p:cNvSpPr>
          <p:nvPr>
            <p:ph type="sldNum" sz="quarter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070CFA3-CB18-47BA-BDC1-B49F5B7DB166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</p:txBody>
      </p:sp>
      <p:sp>
        <p:nvSpPr>
          <p:cNvPr id="4" name="コンテンツ プレースホル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5" name="テキスト プレースホル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</p:txBody>
      </p:sp>
      <p:sp>
        <p:nvSpPr>
          <p:cNvPr id="6" name="コンテンツ プレースホル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7" name="日付プレースホルダ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8" name="フッター プレースホルダ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9" name="スライド番号プレースホルダ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日付プレースホルダ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4" name="フッター プレースホルダ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5" name="スライド番号プレースホルダ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付プレースホルダ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3" name="フッター プレースホルダ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コンテンツ プレースホル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</p:txBody>
      </p:sp>
      <p:sp>
        <p:nvSpPr>
          <p:cNvPr id="5" name="日付プレースホル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6" name="フッター プレースホル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図プレースホル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ja-JP" altLang="en-US"/>
          </a:p>
        </p:txBody>
      </p:sp>
      <p:sp>
        <p:nvSpPr>
          <p:cNvPr id="4" name="テキスト プレースホル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kumimoji="1" lang="ja-JP" altLang="en-US" smtClean="0"/>
              <a:t>マスタ テキストの書式設定</a:t>
            </a:r>
          </a:p>
        </p:txBody>
      </p:sp>
      <p:sp>
        <p:nvSpPr>
          <p:cNvPr id="5" name="日付プレースホルダ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6" name="フッター プレースホルダ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13" Type="http://schemas.openxmlformats.org/officeDocument/2006/relationships/slideLayout" Target="../slideLayouts/slideLayout24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slideLayout" Target="../slideLayouts/slideLayout23.xml"/><Relationship Id="rId17" Type="http://schemas.openxmlformats.org/officeDocument/2006/relationships/image" Target="../media/image2.png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1.png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9.xml"/><Relationship Id="rId7" Type="http://schemas.openxmlformats.org/officeDocument/2006/relationships/slideLayout" Target="../slideLayouts/slideLayout43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8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0" Type="http://schemas.openxmlformats.org/officeDocument/2006/relationships/slideLayout" Target="../slideLayouts/slideLayout46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14" Type="http://schemas.openxmlformats.org/officeDocument/2006/relationships/image" Target="../media/image2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 smtClean="0"/>
              <a:t>マスタ タイトルの書式設定</a:t>
            </a:r>
            <a:endParaRPr kumimoji="1" lang="ja-JP" altLang="en-US"/>
          </a:p>
        </p:txBody>
      </p:sp>
      <p:sp>
        <p:nvSpPr>
          <p:cNvPr id="3" name="テキスト プレースホルダ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 smtClean="0"/>
              <a:t>マスタ テキストの書式設定</a:t>
            </a:r>
          </a:p>
          <a:p>
            <a:pPr lvl="1"/>
            <a:r>
              <a:rPr kumimoji="1" lang="ja-JP" altLang="en-US" smtClean="0"/>
              <a:t>第 </a:t>
            </a:r>
            <a:r>
              <a:rPr kumimoji="1" lang="en-US" altLang="ja-JP" smtClean="0"/>
              <a:t>2 </a:t>
            </a:r>
            <a:r>
              <a:rPr kumimoji="1" lang="ja-JP" altLang="en-US" smtClean="0"/>
              <a:t>レベル</a:t>
            </a:r>
          </a:p>
          <a:p>
            <a:pPr lvl="2"/>
            <a:r>
              <a:rPr kumimoji="1" lang="ja-JP" altLang="en-US" smtClean="0"/>
              <a:t>第 </a:t>
            </a:r>
            <a:r>
              <a:rPr kumimoji="1" lang="en-US" altLang="ja-JP" smtClean="0"/>
              <a:t>3 </a:t>
            </a:r>
            <a:r>
              <a:rPr kumimoji="1" lang="ja-JP" altLang="en-US" smtClean="0"/>
              <a:t>レベル</a:t>
            </a:r>
          </a:p>
          <a:p>
            <a:pPr lvl="3"/>
            <a:r>
              <a:rPr kumimoji="1" lang="ja-JP" altLang="en-US" smtClean="0"/>
              <a:t>第 </a:t>
            </a:r>
            <a:r>
              <a:rPr kumimoji="1" lang="en-US" altLang="ja-JP" smtClean="0"/>
              <a:t>4 </a:t>
            </a:r>
            <a:r>
              <a:rPr kumimoji="1" lang="ja-JP" altLang="en-US" smtClean="0"/>
              <a:t>レベル</a:t>
            </a:r>
          </a:p>
          <a:p>
            <a:pPr lvl="4"/>
            <a:r>
              <a:rPr kumimoji="1" lang="ja-JP" altLang="en-US" smtClean="0"/>
              <a:t>第 </a:t>
            </a:r>
            <a:r>
              <a:rPr kumimoji="1" lang="en-US" altLang="ja-JP" smtClean="0"/>
              <a:t>5 </a:t>
            </a:r>
            <a:r>
              <a:rPr kumimoji="1" lang="ja-JP" altLang="en-US" smtClean="0"/>
              <a:t>レベル</a:t>
            </a:r>
            <a:endParaRPr kumimoji="1" lang="ja-JP" altLang="en-US"/>
          </a:p>
        </p:txBody>
      </p:sp>
      <p:sp>
        <p:nvSpPr>
          <p:cNvPr id="4" name="日付プレースホル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2970664-55DA-4BA7-9B41-F6C295885C0B}" type="datetimeFigureOut">
              <a:rPr kumimoji="1" lang="ja-JP" altLang="en-US" smtClean="0"/>
              <a:pPr/>
              <a:t>2012/11/22</a:t>
            </a:fld>
            <a:endParaRPr kumimoji="1" lang="ja-JP" altLang="en-US"/>
          </a:p>
        </p:txBody>
      </p:sp>
      <p:sp>
        <p:nvSpPr>
          <p:cNvPr id="5" name="フッター プレースホル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ja-JP" altLang="en-US"/>
          </a:p>
        </p:txBody>
      </p:sp>
      <p:sp>
        <p:nvSpPr>
          <p:cNvPr id="6" name="スライド番号プレースホル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62" r:id="rId1"/>
    <p:sldLayoutId id="2147483763" r:id="rId2"/>
    <p:sldLayoutId id="2147483764" r:id="rId3"/>
    <p:sldLayoutId id="2147483765" r:id="rId4"/>
    <p:sldLayoutId id="2147483766" r:id="rId5"/>
    <p:sldLayoutId id="2147483767" r:id="rId6"/>
    <p:sldLayoutId id="2147483768" r:id="rId7"/>
    <p:sldLayoutId id="2147483769" r:id="rId8"/>
    <p:sldLayoutId id="2147483770" r:id="rId9"/>
    <p:sldLayoutId id="2147483771" r:id="rId10"/>
    <p:sldLayoutId id="2147483772" r:id="rId11"/>
  </p:sldLayoutIdLst>
  <p:txStyles>
    <p:titleStyle>
      <a:lvl1pPr algn="ctr" defTabSz="914400" rtl="0" eaLnBrk="1" latinLnBrk="0" hangingPunct="1"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kumimoji="1"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492500" y="6524625"/>
            <a:ext cx="2133600" cy="26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fld id="{9BD59B8D-C454-40E4-8D9D-B8F9BD54A5F2}" type="slidenum">
              <a:rPr kumimoji="1" lang="ja-JP" altLang="en-US" smtClean="0"/>
              <a:pPr/>
              <a:t>‹#›</a:t>
            </a:fld>
            <a:endParaRPr kumimoji="1" lang="ja-JP" altLang="en-US"/>
          </a:p>
        </p:txBody>
      </p:sp>
      <p:pic>
        <p:nvPicPr>
          <p:cNvPr id="67587" name="Picture 3" descr="[表紙用ｰ大]01_日英_02_秘"/>
          <p:cNvPicPr>
            <a:picLocks noChangeAspect="1" noChangeArrowheads="1"/>
          </p:cNvPicPr>
          <p:nvPr/>
        </p:nvPicPr>
        <p:blipFill>
          <a:blip r:embed="rId16" cstate="print"/>
          <a:srcRect/>
          <a:stretch>
            <a:fillRect/>
          </a:stretch>
        </p:blipFill>
        <p:spPr bwMode="auto">
          <a:xfrm>
            <a:off x="107950" y="133350"/>
            <a:ext cx="1368425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77156" name="Line 4"/>
          <p:cNvSpPr>
            <a:spLocks noChangeShapeType="1"/>
          </p:cNvSpPr>
          <p:nvPr/>
        </p:nvSpPr>
        <p:spPr bwMode="auto">
          <a:xfrm>
            <a:off x="0" y="6381750"/>
            <a:ext cx="914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ja-JP" altLang="en-US"/>
          </a:p>
        </p:txBody>
      </p:sp>
      <p:pic>
        <p:nvPicPr>
          <p:cNvPr id="67589" name="図 8" descr="mb CompoLogo_m1bk.png"/>
          <p:cNvPicPr>
            <a:picLocks noChangeAspect="1"/>
          </p:cNvPicPr>
          <p:nvPr/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8118475" y="6453188"/>
            <a:ext cx="990600" cy="338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77158" name="Line 6"/>
          <p:cNvSpPr>
            <a:spLocks noChangeShapeType="1"/>
          </p:cNvSpPr>
          <p:nvPr/>
        </p:nvSpPr>
        <p:spPr bwMode="auto">
          <a:xfrm>
            <a:off x="0" y="692150"/>
            <a:ext cx="914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ja-JP" altLang="en-US"/>
          </a:p>
        </p:txBody>
      </p:sp>
      <p:sp>
        <p:nvSpPr>
          <p:cNvPr id="67591" name="Rectangle 7"/>
          <p:cNvSpPr>
            <a:spLocks noGrp="1" noChangeArrowheads="1"/>
          </p:cNvSpPr>
          <p:nvPr>
            <p:ph type="title"/>
          </p:nvPr>
        </p:nvSpPr>
        <p:spPr bwMode="auto">
          <a:xfrm>
            <a:off x="684213" y="0"/>
            <a:ext cx="8229600" cy="692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smtClean="0"/>
              <a:t>マスタ タイトルの書式設定</a:t>
            </a:r>
          </a:p>
        </p:txBody>
      </p:sp>
      <p:sp>
        <p:nvSpPr>
          <p:cNvPr id="67592" name="Rectangle 8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3850" y="765175"/>
            <a:ext cx="8424863" cy="554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</a:t>
            </a:r>
            <a:r>
              <a:rPr lang="en-US" altLang="ja-JP" smtClean="0"/>
              <a:t>4</a:t>
            </a:r>
            <a:r>
              <a:rPr lang="ja-JP" altLang="en-US" smtClean="0"/>
              <a:t>レベル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74" r:id="rId1"/>
    <p:sldLayoutId id="2147483775" r:id="rId2"/>
    <p:sldLayoutId id="2147483776" r:id="rId3"/>
    <p:sldLayoutId id="2147483777" r:id="rId4"/>
    <p:sldLayoutId id="2147483778" r:id="rId5"/>
    <p:sldLayoutId id="2147483779" r:id="rId6"/>
    <p:sldLayoutId id="2147483780" r:id="rId7"/>
    <p:sldLayoutId id="2147483781" r:id="rId8"/>
    <p:sldLayoutId id="2147483782" r:id="rId9"/>
    <p:sldLayoutId id="2147483783" r:id="rId10"/>
    <p:sldLayoutId id="2147483784" r:id="rId11"/>
    <p:sldLayoutId id="2147483785" r:id="rId12"/>
    <p:sldLayoutId id="2147483786" r:id="rId13"/>
    <p:sldLayoutId id="2147483787" r:id="rId14"/>
  </p:sldLayoutIdLst>
  <p:txStyles>
    <p:titleStyle>
      <a:lvl1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2pPr>
      <a:lvl3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3pPr>
      <a:lvl4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4pPr>
      <a:lvl5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5pPr>
      <a:lvl6pPr marL="4572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6pPr>
      <a:lvl7pPr marL="9144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7pPr>
      <a:lvl8pPr marL="13716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8pPr>
      <a:lvl9pPr marL="18288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ＭＳ Ｐゴシック" pitchFamily="50" charset="-128"/>
          <a:ea typeface="ＭＳ Ｐゴシック" pitchFamily="50" charset="-128"/>
        </a:defRPr>
      </a:lvl9pPr>
    </p:titleStyle>
    <p:bodyStyle>
      <a:lvl1pPr algn="l" rtl="0" eaLnBrk="1" fontAlgn="base" hangingPunct="1">
        <a:spcBef>
          <a:spcPct val="20000"/>
        </a:spcBef>
        <a:spcAft>
          <a:spcPct val="50000"/>
        </a:spcAft>
        <a:defRPr kumimoji="1" sz="2800" u="sng">
          <a:solidFill>
            <a:schemeClr val="tx1"/>
          </a:solidFill>
          <a:latin typeface="+mn-lt"/>
          <a:ea typeface="+mn-ea"/>
          <a:cs typeface="+mn-cs"/>
        </a:defRPr>
      </a:lvl1pPr>
      <a:lvl2pPr marL="452438" indent="-273050" algn="l" rtl="0" eaLnBrk="1" fontAlgn="base" hangingPunct="1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Arial" pitchFamily="34" charset="0"/>
          <a:ea typeface="+mn-ea"/>
        </a:defRPr>
      </a:lvl2pPr>
      <a:lvl3pPr marL="889000" indent="-257175" algn="l" rtl="0" eaLnBrk="1" fontAlgn="base" hangingPunct="1">
        <a:spcBef>
          <a:spcPct val="20000"/>
        </a:spcBef>
        <a:spcAft>
          <a:spcPct val="0"/>
        </a:spcAft>
        <a:buFont typeface="Arial" pitchFamily="34" charset="0"/>
        <a:buChar char="–"/>
        <a:defRPr kumimoji="1" sz="2000">
          <a:solidFill>
            <a:schemeClr val="tx1"/>
          </a:solidFill>
          <a:latin typeface="Arial" pitchFamily="34" charset="0"/>
          <a:ea typeface="+mn-ea"/>
        </a:defRPr>
      </a:lvl3pPr>
      <a:lvl4pPr marL="1166813" indent="-98425" algn="l" rtl="0" eaLnBrk="1" fontAlgn="base" hangingPunct="1">
        <a:spcBef>
          <a:spcPct val="20000"/>
        </a:spcBef>
        <a:spcAft>
          <a:spcPct val="0"/>
        </a:spcAft>
        <a:defRPr kumimoji="1" sz="2000">
          <a:solidFill>
            <a:schemeClr val="tx1"/>
          </a:solidFill>
          <a:latin typeface="Arial" pitchFamily="34" charset="0"/>
          <a:ea typeface="+mn-ea"/>
        </a:defRPr>
      </a:lvl4pPr>
      <a:lvl5pPr marL="23368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Arial" pitchFamily="34" charset="0"/>
          <a:ea typeface="+mn-ea"/>
        </a:defRPr>
      </a:lvl5pPr>
      <a:lvl6pPr marL="27940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Arial" pitchFamily="34" charset="0"/>
          <a:ea typeface="+mn-ea"/>
        </a:defRPr>
      </a:lvl6pPr>
      <a:lvl7pPr marL="32512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Arial" pitchFamily="34" charset="0"/>
          <a:ea typeface="+mn-ea"/>
        </a:defRPr>
      </a:lvl7pPr>
      <a:lvl8pPr marL="37084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Arial" pitchFamily="34" charset="0"/>
          <a:ea typeface="+mn-ea"/>
        </a:defRPr>
      </a:lvl8pPr>
      <a:lvl9pPr marL="41656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Arial" pitchFamily="34" charset="0"/>
          <a:ea typeface="+mn-ea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smtClean="0"/>
              <a:t>マスタ タイトルの書式設定</a:t>
            </a:r>
          </a:p>
        </p:txBody>
      </p:sp>
      <p:sp>
        <p:nvSpPr>
          <p:cNvPr id="66563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smtClean="0"/>
              <a:t>マスタ テキストの書式設定</a:t>
            </a:r>
          </a:p>
          <a:p>
            <a:pPr lvl="1"/>
            <a:r>
              <a:rPr lang="ja-JP" altLang="en-US" smtClean="0"/>
              <a:t>第 </a:t>
            </a:r>
            <a:r>
              <a:rPr lang="en-US" altLang="ja-JP" smtClean="0"/>
              <a:t>2 </a:t>
            </a:r>
            <a:r>
              <a:rPr lang="ja-JP" altLang="en-US" smtClean="0"/>
              <a:t>レベル</a:t>
            </a:r>
          </a:p>
          <a:p>
            <a:pPr lvl="2"/>
            <a:r>
              <a:rPr lang="ja-JP" altLang="en-US" smtClean="0"/>
              <a:t>第 </a:t>
            </a:r>
            <a:r>
              <a:rPr lang="en-US" altLang="ja-JP" smtClean="0"/>
              <a:t>3 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 </a:t>
            </a:r>
            <a:r>
              <a:rPr lang="en-US" altLang="ja-JP" smtClean="0"/>
              <a:t>4 </a:t>
            </a:r>
            <a:r>
              <a:rPr lang="ja-JP" altLang="en-US" smtClean="0"/>
              <a:t>レベル</a:t>
            </a:r>
          </a:p>
          <a:p>
            <a:pPr lvl="4"/>
            <a:r>
              <a:rPr lang="ja-JP" altLang="en-US" smtClean="0"/>
              <a:t>第 </a:t>
            </a:r>
            <a:r>
              <a:rPr lang="en-US" altLang="ja-JP" smtClean="0"/>
              <a:t>5 </a:t>
            </a:r>
            <a:r>
              <a:rPr lang="ja-JP" altLang="en-US" smtClean="0"/>
              <a:t>レベル</a:t>
            </a:r>
          </a:p>
        </p:txBody>
      </p:sp>
      <p:sp>
        <p:nvSpPr>
          <p:cNvPr id="266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266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endParaRPr lang="en-US" altLang="ja-JP"/>
          </a:p>
        </p:txBody>
      </p:sp>
      <p:sp>
        <p:nvSpPr>
          <p:cNvPr id="266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smtClean="0"/>
            </a:lvl1pPr>
          </a:lstStyle>
          <a:p>
            <a:pPr>
              <a:defRPr/>
            </a:pPr>
            <a:fld id="{E27E7A47-5EA8-4E45-97E3-209502821E0A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89" r:id="rId1"/>
    <p:sldLayoutId id="2147483790" r:id="rId2"/>
    <p:sldLayoutId id="2147483791" r:id="rId3"/>
    <p:sldLayoutId id="2147483792" r:id="rId4"/>
    <p:sldLayoutId id="2147483793" r:id="rId5"/>
    <p:sldLayoutId id="2147483794" r:id="rId6"/>
    <p:sldLayoutId id="2147483795" r:id="rId7"/>
    <p:sldLayoutId id="2147483796" r:id="rId8"/>
    <p:sldLayoutId id="2147483797" r:id="rId9"/>
    <p:sldLayoutId id="2147483798" r:id="rId10"/>
    <p:sldLayoutId id="2147483799" r:id="rId11"/>
  </p:sldLayoutIdLst>
  <p:hf hdr="0" ftr="0" dt="0"/>
  <p:txStyles>
    <p:titleStyle>
      <a:lvl1pPr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2pPr>
      <a:lvl3pPr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3pPr>
      <a:lvl4pPr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4pPr>
      <a:lvl5pPr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5pPr>
      <a:lvl6pPr marL="457200"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6pPr>
      <a:lvl7pPr marL="914400"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7pPr>
      <a:lvl8pPr marL="1371600"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8pPr>
      <a:lvl9pPr marL="1828800" algn="ctr" rtl="0" eaLnBrk="1" fontAlgn="base" hangingPunct="1">
        <a:spcBef>
          <a:spcPct val="0"/>
        </a:spcBef>
        <a:spcAft>
          <a:spcPct val="0"/>
        </a:spcAft>
        <a:defRPr kumimoji="1" sz="4400">
          <a:solidFill>
            <a:schemeClr val="tx2"/>
          </a:solidFill>
          <a:latin typeface="Arial" pitchFamily="34" charset="0"/>
          <a:ea typeface="ＭＳ Ｐゴシック" pitchFamily="50" charset="-128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buChar char="•"/>
        <a:defRPr kumimoji="1"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1" fontAlgn="base" hangingPunct="1">
        <a:spcBef>
          <a:spcPct val="20000"/>
        </a:spcBef>
        <a:spcAft>
          <a:spcPct val="0"/>
        </a:spcAft>
        <a:buChar char="–"/>
        <a:defRPr kumimoji="1" sz="2800">
          <a:solidFill>
            <a:schemeClr val="tx1"/>
          </a:solidFill>
          <a:latin typeface="+mn-lt"/>
          <a:ea typeface="+mn-ea"/>
        </a:defRPr>
      </a:lvl2pPr>
      <a:lvl3pPr marL="1143000" indent="-228600" algn="l" rtl="0" eaLnBrk="1" fontAlgn="base" hangingPunct="1">
        <a:spcBef>
          <a:spcPct val="20000"/>
        </a:spcBef>
        <a:spcAft>
          <a:spcPct val="0"/>
        </a:spcAft>
        <a:buChar char="•"/>
        <a:defRPr kumimoji="1" sz="2400">
          <a:solidFill>
            <a:schemeClr val="tx1"/>
          </a:solidFill>
          <a:latin typeface="+mn-lt"/>
          <a:ea typeface="+mn-ea"/>
        </a:defRPr>
      </a:lvl3pPr>
      <a:lvl4pPr marL="1600200" indent="-228600" algn="l" rtl="0" eaLnBrk="1" fontAlgn="base" hangingPunct="1">
        <a:spcBef>
          <a:spcPct val="20000"/>
        </a:spcBef>
        <a:spcAft>
          <a:spcPct val="0"/>
        </a:spcAft>
        <a:buChar char="–"/>
        <a:defRPr kumimoji="1" sz="2000">
          <a:solidFill>
            <a:schemeClr val="tx1"/>
          </a:solidFill>
          <a:latin typeface="+mn-lt"/>
          <a:ea typeface="+mn-ea"/>
        </a:defRPr>
      </a:lvl4pPr>
      <a:lvl5pPr marL="20574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10" name="Picture 7" descr="[表紙用ｰ大]01_日英_02_秘"/>
          <p:cNvPicPr>
            <a:picLocks noChangeAspect="1" noChangeArrowheads="1"/>
          </p:cNvPicPr>
          <p:nvPr/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107950" y="133350"/>
            <a:ext cx="1368425" cy="415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68611" name="図 8" descr="mb CompoLogo_m1bk.png"/>
          <p:cNvPicPr>
            <a:picLocks noChangeAspect="1"/>
          </p:cNvPicPr>
          <p:nvPr/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8118475" y="6453188"/>
            <a:ext cx="990600" cy="3381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86057" name="Line 9"/>
          <p:cNvSpPr>
            <a:spLocks noChangeShapeType="1"/>
          </p:cNvSpPr>
          <p:nvPr/>
        </p:nvSpPr>
        <p:spPr bwMode="auto">
          <a:xfrm>
            <a:off x="-36513" y="692150"/>
            <a:ext cx="9144001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ja-JP" altLang="en-US"/>
          </a:p>
        </p:txBody>
      </p:sp>
      <p:sp>
        <p:nvSpPr>
          <p:cNvPr id="68613" name="Rectangle 10"/>
          <p:cNvSpPr>
            <a:spLocks noGrp="1" noChangeArrowheads="1"/>
          </p:cNvSpPr>
          <p:nvPr>
            <p:ph type="title"/>
          </p:nvPr>
        </p:nvSpPr>
        <p:spPr bwMode="auto">
          <a:xfrm>
            <a:off x="684213" y="0"/>
            <a:ext cx="8229600" cy="692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smtClean="0"/>
              <a:t>マスタ タイトルの書式設定</a:t>
            </a:r>
          </a:p>
        </p:txBody>
      </p:sp>
      <p:sp>
        <p:nvSpPr>
          <p:cNvPr id="68614" name="Rectangle 11"/>
          <p:cNvSpPr>
            <a:spLocks noGrp="1" noChangeArrowheads="1"/>
          </p:cNvSpPr>
          <p:nvPr>
            <p:ph type="body" idx="1"/>
          </p:nvPr>
        </p:nvSpPr>
        <p:spPr bwMode="auto">
          <a:xfrm>
            <a:off x="323850" y="765175"/>
            <a:ext cx="8424863" cy="5543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ja-JP" altLang="en-US" smtClean="0"/>
              <a:t>ナンバー テキストの書式設定</a:t>
            </a:r>
          </a:p>
          <a:p>
            <a:pPr lvl="1"/>
            <a:r>
              <a:rPr lang="en-US" altLang="ja-JP" smtClean="0"/>
              <a:t>(1)	</a:t>
            </a:r>
            <a:r>
              <a:rPr lang="ja-JP" altLang="en-US" smtClean="0"/>
              <a:t>レベル</a:t>
            </a:r>
            <a:br>
              <a:rPr lang="ja-JP" altLang="en-US" smtClean="0"/>
            </a:br>
            <a:r>
              <a:rPr lang="en-US" altLang="ja-JP" smtClean="0"/>
              <a:t>reberu </a:t>
            </a:r>
          </a:p>
          <a:p>
            <a:pPr lvl="2"/>
            <a:r>
              <a:rPr lang="en-US" altLang="ja-JP" smtClean="0"/>
              <a:t>(1-2)	</a:t>
            </a:r>
            <a:r>
              <a:rPr lang="ja-JP" altLang="en-US" smtClean="0"/>
              <a:t>レベル</a:t>
            </a:r>
            <a:br>
              <a:rPr lang="ja-JP" altLang="en-US" smtClean="0"/>
            </a:br>
            <a:r>
              <a:rPr lang="en-US" altLang="ja-JP" smtClean="0"/>
              <a:t>reberu</a:t>
            </a:r>
          </a:p>
          <a:p>
            <a:pPr lvl="3"/>
            <a:r>
              <a:rPr lang="ja-JP" altLang="en-US" smtClean="0"/>
              <a:t>第</a:t>
            </a:r>
            <a:r>
              <a:rPr lang="en-US" altLang="ja-JP" smtClean="0"/>
              <a:t>4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</a:t>
            </a:r>
            <a:r>
              <a:rPr lang="en-US" altLang="ja-JP" smtClean="0"/>
              <a:t>4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</a:t>
            </a:r>
            <a:r>
              <a:rPr lang="en-US" altLang="ja-JP" smtClean="0"/>
              <a:t>4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</a:t>
            </a:r>
            <a:r>
              <a:rPr lang="en-US" altLang="ja-JP" smtClean="0"/>
              <a:t>4</a:t>
            </a:r>
            <a:r>
              <a:rPr lang="ja-JP" altLang="en-US" smtClean="0"/>
              <a:t>レベル</a:t>
            </a:r>
          </a:p>
          <a:p>
            <a:pPr lvl="3"/>
            <a:r>
              <a:rPr lang="ja-JP" altLang="en-US" smtClean="0"/>
              <a:t>第</a:t>
            </a:r>
            <a:r>
              <a:rPr lang="en-US" altLang="ja-JP" smtClean="0"/>
              <a:t>4</a:t>
            </a:r>
            <a:r>
              <a:rPr lang="ja-JP" altLang="en-US" smtClean="0"/>
              <a:t>レベル</a:t>
            </a:r>
          </a:p>
        </p:txBody>
      </p:sp>
      <p:sp>
        <p:nvSpPr>
          <p:cNvPr id="386060" name="Rectangle 12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3492500" y="6524625"/>
            <a:ext cx="2133600" cy="260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fld id="{4A1E4A12-1F89-4A8C-BFA5-0FF76BF7DE9E}" type="slidenum">
              <a:rPr lang="en-US" altLang="ja-JP"/>
              <a:pPr>
                <a:defRPr/>
              </a:pPr>
              <a:t>‹#›</a:t>
            </a:fld>
            <a:endParaRPr lang="en-US" altLang="ja-JP"/>
          </a:p>
        </p:txBody>
      </p:sp>
      <p:sp>
        <p:nvSpPr>
          <p:cNvPr id="386061" name="Line 13"/>
          <p:cNvSpPr>
            <a:spLocks noChangeShapeType="1"/>
          </p:cNvSpPr>
          <p:nvPr/>
        </p:nvSpPr>
        <p:spPr bwMode="auto">
          <a:xfrm>
            <a:off x="0" y="6381750"/>
            <a:ext cx="914400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</p:spPr>
        <p:txBody>
          <a:bodyPr/>
          <a:lstStyle/>
          <a:p>
            <a:pPr>
              <a:defRPr/>
            </a:pPr>
            <a:endParaRPr lang="ja-JP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801" r:id="rId1"/>
    <p:sldLayoutId id="2147483802" r:id="rId2"/>
    <p:sldLayoutId id="2147483803" r:id="rId3"/>
    <p:sldLayoutId id="2147483804" r:id="rId4"/>
    <p:sldLayoutId id="2147483805" r:id="rId5"/>
    <p:sldLayoutId id="2147483806" r:id="rId6"/>
    <p:sldLayoutId id="2147483807" r:id="rId7"/>
    <p:sldLayoutId id="2147483808" r:id="rId8"/>
    <p:sldLayoutId id="2147483809" r:id="rId9"/>
    <p:sldLayoutId id="2147483810" r:id="rId10"/>
    <p:sldLayoutId id="2147483811" r:id="rId11"/>
  </p:sldLayoutIdLst>
  <p:hf hdr="0" ftr="0" dt="0"/>
  <p:txStyles>
    <p:titleStyle>
      <a:lvl1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2pPr>
      <a:lvl3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3pPr>
      <a:lvl4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4pPr>
      <a:lvl5pPr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5pPr>
      <a:lvl6pPr marL="4572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6pPr>
      <a:lvl7pPr marL="9144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7pPr>
      <a:lvl8pPr marL="13716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8pPr>
      <a:lvl9pPr marL="1828800" algn="ctr" rtl="0" eaLnBrk="1" fontAlgn="base" hangingPunct="1">
        <a:spcBef>
          <a:spcPct val="0"/>
        </a:spcBef>
        <a:spcAft>
          <a:spcPct val="0"/>
        </a:spcAft>
        <a:defRPr kumimoji="1" sz="3200">
          <a:solidFill>
            <a:schemeClr val="tx2"/>
          </a:solidFill>
          <a:latin typeface="Arial" pitchFamily="34" charset="0"/>
          <a:ea typeface="ＭＳ Ｐゴシック" pitchFamily="50" charset="-128"/>
        </a:defRPr>
      </a:lvl9pPr>
    </p:titleStyle>
    <p:bodyStyle>
      <a:lvl1pPr marL="342900" indent="-342900" algn="l" rtl="0" eaLnBrk="1" fontAlgn="base" hangingPunct="1">
        <a:spcBef>
          <a:spcPct val="20000"/>
        </a:spcBef>
        <a:spcAft>
          <a:spcPct val="0"/>
        </a:spcAft>
        <a:tabLst>
          <a:tab pos="987425" algn="l"/>
          <a:tab pos="1792288" algn="l"/>
        </a:tabLst>
        <a:defRPr kumimoji="1" sz="2800" u="sng">
          <a:solidFill>
            <a:schemeClr val="tx1"/>
          </a:solidFill>
          <a:latin typeface="+mn-lt"/>
          <a:ea typeface="+mn-ea"/>
          <a:cs typeface="+mn-cs"/>
        </a:defRPr>
      </a:lvl1pPr>
      <a:lvl2pPr marL="987425" indent="-465138" algn="l" rtl="0" eaLnBrk="1" fontAlgn="base" hangingPunct="1">
        <a:spcBef>
          <a:spcPct val="20000"/>
        </a:spcBef>
        <a:spcAft>
          <a:spcPct val="0"/>
        </a:spcAft>
        <a:tabLst>
          <a:tab pos="987425" algn="l"/>
          <a:tab pos="1792288" algn="l"/>
        </a:tabLst>
        <a:defRPr kumimoji="1" sz="2400">
          <a:solidFill>
            <a:schemeClr val="tx1"/>
          </a:solidFill>
          <a:latin typeface="+mn-lt"/>
          <a:ea typeface="+mn-ea"/>
        </a:defRPr>
      </a:lvl2pPr>
      <a:lvl3pPr marL="1792288" indent="-625475" algn="l" rtl="0" eaLnBrk="1" fontAlgn="base" hangingPunct="1">
        <a:spcBef>
          <a:spcPct val="20000"/>
        </a:spcBef>
        <a:spcAft>
          <a:spcPct val="0"/>
        </a:spcAft>
        <a:tabLst>
          <a:tab pos="987425" algn="l"/>
          <a:tab pos="1792288" algn="l"/>
        </a:tabLst>
        <a:defRPr kumimoji="1" sz="2000">
          <a:solidFill>
            <a:schemeClr val="tx1"/>
          </a:solidFill>
          <a:latin typeface="+mn-lt"/>
          <a:ea typeface="+mn-ea"/>
        </a:defRPr>
      </a:lvl3pPr>
      <a:lvl4pPr marL="2200275" indent="-228600" algn="l" rtl="0" eaLnBrk="1" fontAlgn="base" hangingPunct="1">
        <a:spcBef>
          <a:spcPct val="20000"/>
        </a:spcBef>
        <a:spcAft>
          <a:spcPct val="0"/>
        </a:spcAft>
        <a:buChar char="–"/>
        <a:tabLst>
          <a:tab pos="987425" algn="l"/>
          <a:tab pos="1792288" algn="l"/>
        </a:tabLst>
        <a:defRPr kumimoji="1">
          <a:solidFill>
            <a:schemeClr val="tx1"/>
          </a:solidFill>
          <a:latin typeface="+mn-lt"/>
          <a:ea typeface="+mn-ea"/>
        </a:defRPr>
      </a:lvl4pPr>
      <a:lvl5pPr marL="2608263" indent="-228600" algn="l" rtl="0" eaLnBrk="1" fontAlgn="base" hangingPunct="1">
        <a:spcBef>
          <a:spcPct val="20000"/>
        </a:spcBef>
        <a:spcAft>
          <a:spcPct val="0"/>
        </a:spcAft>
        <a:buChar char="»"/>
        <a:tabLst>
          <a:tab pos="987425" algn="l"/>
          <a:tab pos="1792288" algn="l"/>
        </a:tabLst>
        <a:defRPr kumimoji="1" sz="2000">
          <a:solidFill>
            <a:schemeClr val="tx1"/>
          </a:solidFill>
          <a:latin typeface="+mn-lt"/>
          <a:ea typeface="+mn-ea"/>
        </a:defRPr>
      </a:lvl5pPr>
      <a:lvl6pPr marL="3065463" indent="-228600" algn="l" rtl="0" eaLnBrk="1" fontAlgn="base" hangingPunct="1">
        <a:spcBef>
          <a:spcPct val="20000"/>
        </a:spcBef>
        <a:spcAft>
          <a:spcPct val="0"/>
        </a:spcAft>
        <a:buChar char="»"/>
        <a:tabLst>
          <a:tab pos="987425" algn="l"/>
          <a:tab pos="1792288" algn="l"/>
        </a:tabLst>
        <a:defRPr kumimoji="1" sz="2000">
          <a:solidFill>
            <a:schemeClr val="tx1"/>
          </a:solidFill>
          <a:latin typeface="+mn-lt"/>
          <a:ea typeface="+mn-ea"/>
        </a:defRPr>
      </a:lvl6pPr>
      <a:lvl7pPr marL="3522663" indent="-228600" algn="l" rtl="0" eaLnBrk="1" fontAlgn="base" hangingPunct="1">
        <a:spcBef>
          <a:spcPct val="20000"/>
        </a:spcBef>
        <a:spcAft>
          <a:spcPct val="0"/>
        </a:spcAft>
        <a:buChar char="»"/>
        <a:tabLst>
          <a:tab pos="987425" algn="l"/>
          <a:tab pos="1792288" algn="l"/>
        </a:tabLst>
        <a:defRPr kumimoji="1" sz="2000">
          <a:solidFill>
            <a:schemeClr val="tx1"/>
          </a:solidFill>
          <a:latin typeface="+mn-lt"/>
          <a:ea typeface="+mn-ea"/>
        </a:defRPr>
      </a:lvl7pPr>
      <a:lvl8pPr marL="3979863" indent="-228600" algn="l" rtl="0" eaLnBrk="1" fontAlgn="base" hangingPunct="1">
        <a:spcBef>
          <a:spcPct val="20000"/>
        </a:spcBef>
        <a:spcAft>
          <a:spcPct val="0"/>
        </a:spcAft>
        <a:buChar char="»"/>
        <a:tabLst>
          <a:tab pos="987425" algn="l"/>
          <a:tab pos="1792288" algn="l"/>
        </a:tabLst>
        <a:defRPr kumimoji="1" sz="2000">
          <a:solidFill>
            <a:schemeClr val="tx1"/>
          </a:solidFill>
          <a:latin typeface="+mn-lt"/>
          <a:ea typeface="+mn-ea"/>
        </a:defRPr>
      </a:lvl8pPr>
      <a:lvl9pPr marL="4437063" indent="-228600" algn="l" rtl="0" eaLnBrk="1" fontAlgn="base" hangingPunct="1">
        <a:spcBef>
          <a:spcPct val="20000"/>
        </a:spcBef>
        <a:spcAft>
          <a:spcPct val="0"/>
        </a:spcAft>
        <a:buChar char="»"/>
        <a:tabLst>
          <a:tab pos="987425" algn="l"/>
          <a:tab pos="1792288" algn="l"/>
        </a:tabLst>
        <a:defRPr kumimoji="1" sz="2000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___1.xlsx"/><Relationship Id="rId2" Type="http://schemas.openxmlformats.org/officeDocument/2006/relationships/slideLayout" Target="../slideLayouts/slideLayout18.xml"/><Relationship Id="rId1" Type="http://schemas.openxmlformats.org/officeDocument/2006/relationships/vmlDrawing" Target="../drawings/vmlDrawing1.vml"/><Relationship Id="rId4" Type="http://schemas.openxmlformats.org/officeDocument/2006/relationships/image" Target="../media/image4.emf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hyperlink" Target="ftp://vspgw.vsp.cpg.sony.co.jp/MVS6500/V100_Demo/" TargetMode="External"/><Relationship Id="rId1" Type="http://schemas.openxmlformats.org/officeDocument/2006/relationships/slideLayout" Target="../slideLayouts/slideLayout1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altera.com/download/dnl-index.jsp" TargetMode="External"/><Relationship Id="rId1" Type="http://schemas.openxmlformats.org/officeDocument/2006/relationships/slideLayout" Target="../slideLayouts/slideLayout13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hyperlink" Target="http://www.altera.com/buy/cables/buy-cables.html" TargetMode="External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8.jpeg"/><Relationship Id="rId4" Type="http://schemas.openxmlformats.org/officeDocument/2006/relationships/image" Target="../media/image7.jpe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3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3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3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13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1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29.jpeg"/><Relationship Id="rId4" Type="http://schemas.openxmlformats.org/officeDocument/2006/relationships/image" Target="../media/image28.jpe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3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13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13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1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3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3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3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3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jpeg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jpeg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2933700" y="1752600"/>
            <a:ext cx="6019800" cy="2400300"/>
          </a:xfrm>
        </p:spPr>
        <p:txBody>
          <a:bodyPr/>
          <a:lstStyle/>
          <a:p>
            <a:pPr eaLnBrk="1" hangingPunct="1"/>
            <a:r>
              <a:rPr lang="en-US" altLang="ja-JP" sz="3600" dirty="0" smtClean="0">
                <a:solidFill>
                  <a:schemeClr val="bg1"/>
                </a:solidFill>
              </a:rPr>
              <a:t>MVS-6520/6530/3000</a:t>
            </a:r>
            <a:r>
              <a:rPr lang="ja-JP" altLang="en-US" sz="3600" dirty="0" smtClean="0">
                <a:solidFill>
                  <a:schemeClr val="bg1"/>
                </a:solidFill>
              </a:rPr>
              <a:t> </a:t>
            </a:r>
            <a:br>
              <a:rPr lang="ja-JP" altLang="en-US" sz="3600" dirty="0" smtClean="0">
                <a:solidFill>
                  <a:schemeClr val="bg1"/>
                </a:solidFill>
              </a:rPr>
            </a:br>
            <a:r>
              <a:rPr lang="ja-JP" altLang="en-US" sz="3600" dirty="0" smtClean="0">
                <a:solidFill>
                  <a:schemeClr val="bg1"/>
                </a:solidFill>
              </a:rPr>
              <a:t>メカニカルブロック</a:t>
            </a:r>
            <a:endParaRPr lang="ja-JP" altLang="en-US" sz="3600" dirty="0" smtClean="0">
              <a:solidFill>
                <a:schemeClr val="bg1"/>
              </a:solidFill>
              <a:latin typeface="ＭＳ Ｐゴシック" pitchFamily="50" charset="-128"/>
            </a:endParaRP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2971800" y="4267200"/>
            <a:ext cx="6019800" cy="5588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ja-JP" dirty="0" smtClean="0"/>
              <a:t>MVS </a:t>
            </a:r>
            <a:r>
              <a:rPr lang="en-US" altLang="ja-JP" dirty="0" err="1" smtClean="0"/>
              <a:t>Trobleshooting</a:t>
            </a:r>
            <a:endParaRPr lang="ja-JP" altLang="en-US" dirty="0" smtClean="0"/>
          </a:p>
        </p:txBody>
      </p:sp>
      <p:sp>
        <p:nvSpPr>
          <p:cNvPr id="3076" name="Rectangle 4"/>
          <p:cNvSpPr>
            <a:spLocks noChangeArrowheads="1"/>
          </p:cNvSpPr>
          <p:nvPr/>
        </p:nvSpPr>
        <p:spPr bwMode="auto">
          <a:xfrm>
            <a:off x="5072063" y="5153025"/>
            <a:ext cx="3142720" cy="369332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</p:spPr>
        <p:txBody>
          <a:bodyPr wrap="none">
            <a:spAutoFit/>
          </a:bodyPr>
          <a:lstStyle/>
          <a:p>
            <a:r>
              <a:rPr lang="en-US" altLang="ja-JP" i="1" u="sng" dirty="0" smtClean="0"/>
              <a:t>2012.11  </a:t>
            </a:r>
            <a:r>
              <a:rPr lang="en-US" altLang="ja-JP" i="1" u="sng" dirty="0"/>
              <a:t>PSG CCS </a:t>
            </a:r>
            <a:r>
              <a:rPr lang="en-US" altLang="ja-JP" i="1" u="sng" dirty="0" smtClean="0"/>
              <a:t> D1 </a:t>
            </a:r>
            <a:r>
              <a:rPr lang="en-US" altLang="ja-JP" i="1" u="sng" dirty="0" err="1" smtClean="0"/>
              <a:t>Dept</a:t>
            </a:r>
            <a:endParaRPr lang="en-US" altLang="ja-JP" i="1" u="sng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542914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</a:t>
            </a:r>
            <a:r>
              <a:rPr lang="en-US" altLang="ja-JP" sz="2000" kern="0" dirty="0" smtClean="0">
                <a:solidFill>
                  <a:schemeClr val="tx2"/>
                </a:solidFill>
              </a:rPr>
              <a:t>component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MIX-55(ME2 4keyers)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3" name="表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2147231"/>
              </p:ext>
            </p:extLst>
          </p:nvPr>
        </p:nvGraphicFramePr>
        <p:xfrm>
          <a:off x="94999" y="783779"/>
          <a:ext cx="8942120" cy="5510657"/>
        </p:xfrm>
        <a:graphic>
          <a:graphicData uri="http://schemas.openxmlformats.org/drawingml/2006/table">
            <a:tbl>
              <a:tblPr/>
              <a:tblGrid>
                <a:gridCol w="1509306"/>
                <a:gridCol w="1075122"/>
                <a:gridCol w="1271539"/>
                <a:gridCol w="527224"/>
                <a:gridCol w="465197"/>
                <a:gridCol w="465197"/>
                <a:gridCol w="403170"/>
                <a:gridCol w="403170"/>
                <a:gridCol w="403170"/>
                <a:gridCol w="465197"/>
                <a:gridCol w="465197"/>
                <a:gridCol w="465197"/>
                <a:gridCol w="465197"/>
                <a:gridCol w="558237"/>
              </a:tblGrid>
              <a:tr h="152064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 dirty="0">
                          <a:effectLst/>
                          <a:latin typeface="メイリオ"/>
                        </a:rPr>
                        <a:t>　</a:t>
                      </a:r>
                      <a:endParaRPr lang="ja-JP" altLang="en-US" sz="800" b="0" i="0" u="none" strike="noStrike" dirty="0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MIX-55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DVP-55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2064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MVS-6530：SLOT1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SLOT3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2064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MIXER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IMPIF3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IMPIF4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CADEC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2064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IC2000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IC2100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IC2101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rowSpan="17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 dirty="0">
                          <a:effectLst/>
                          <a:latin typeface="メイリオ"/>
                        </a:rPr>
                        <a:t>KEY*</a:t>
                      </a:r>
                      <a:br>
                        <a:rPr lang="en-US" sz="800" b="0" i="0" u="none" strike="noStrike" dirty="0">
                          <a:effectLst/>
                          <a:latin typeface="メイリオ"/>
                        </a:rPr>
                      </a:br>
                      <a:r>
                        <a:rPr lang="en-US" sz="800" b="0" i="0" u="none" strike="noStrike" dirty="0">
                          <a:effectLst/>
                          <a:latin typeface="メイリオ"/>
                        </a:rPr>
                        <a:t>(* = 1,2,,,,4)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ON/OFF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Pattern key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Fill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8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MATTE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Source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AUTO SEL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ja-JP" altLang="en-US" sz="8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Normal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Main Mask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Processed 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DME Select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Resizer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Common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DME_LINK(MVS-65**)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Trans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Local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Auto Chromakey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Sample Mark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26293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  <a:br>
                        <a:rPr lang="en-US" sz="8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(* = A,B)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DME_LINK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8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8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8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Wipe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UTIL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  <a:br>
                        <a:rPr lang="en-US" sz="8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(* = PGM,PVW,CLN,KPVW) 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FTB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Preset Color Mix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28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Trans_PVW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723"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Video_Format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change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ALL</a:t>
                      </a:r>
                      <a:endParaRPr lang="en-US" sz="8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18252143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626042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component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MIX-55 (ME3 4keyers)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4" name="表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76344078"/>
              </p:ext>
            </p:extLst>
          </p:nvPr>
        </p:nvGraphicFramePr>
        <p:xfrm>
          <a:off x="106875" y="795640"/>
          <a:ext cx="8942121" cy="5498796"/>
        </p:xfrm>
        <a:graphic>
          <a:graphicData uri="http://schemas.openxmlformats.org/drawingml/2006/table">
            <a:tbl>
              <a:tblPr/>
              <a:tblGrid>
                <a:gridCol w="1509305"/>
                <a:gridCol w="1075122"/>
                <a:gridCol w="1271539"/>
                <a:gridCol w="527223"/>
                <a:gridCol w="465197"/>
                <a:gridCol w="465197"/>
                <a:gridCol w="403171"/>
                <a:gridCol w="403171"/>
                <a:gridCol w="403171"/>
                <a:gridCol w="465197"/>
                <a:gridCol w="465197"/>
                <a:gridCol w="465197"/>
                <a:gridCol w="465197"/>
                <a:gridCol w="558237"/>
              </a:tblGrid>
              <a:tr h="151729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800" b="0" i="0" u="none" strike="noStrike" dirty="0">
                          <a:effectLst/>
                          <a:latin typeface="メイリオ"/>
                        </a:rPr>
                        <a:t>　</a:t>
                      </a:r>
                      <a:endParaRPr lang="ja-JP" altLang="en-US" sz="800" b="0" i="0" u="none" strike="noStrike" dirty="0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MIX-55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DVP-55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1729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MVS-6530：SLOT2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SLOT3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1729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MIXER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IMPIF3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IMPIF4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CADEC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IMP4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mDDR8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1729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IC009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IC010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IC2000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IC2100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IC2101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rowSpan="17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  <a:br>
                        <a:rPr lang="en-US" sz="8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(* = 1,2,,,,4)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ON/OFF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Pattern key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Fill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800" b="0" i="0" u="none" strike="noStrike" dirty="0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MATTE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Source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AUTO SEL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ja-JP" altLang="en-US" sz="8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Normal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Main Mask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Processed 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DME Select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Resizer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Common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DME_LINK(MVS-65**)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 Trans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Local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Auto Chromakey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Sample Mark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26296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  <a:br>
                        <a:rPr lang="en-US" sz="8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(* = A,B)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DME_LINK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8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8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8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Wipe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UTIL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  <a:br>
                        <a:rPr lang="en-US" sz="8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(* = PGM,PVW,CLN,KPVW) 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FTB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Preset Color Mix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492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Trans_PVW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210"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Video_Format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change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ALL</a:t>
                      </a:r>
                      <a:endParaRPr lang="en-US" sz="8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8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8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665355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component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XPT-34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" name="角丸四角形 1"/>
          <p:cNvSpPr/>
          <p:nvPr/>
        </p:nvSpPr>
        <p:spPr>
          <a:xfrm>
            <a:off x="2802577" y="1365662"/>
            <a:ext cx="3657600" cy="1514063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ja-JP" altLang="en-US" sz="4000" b="1" dirty="0">
                <a:solidFill>
                  <a:srgbClr val="FF0000"/>
                </a:solidFill>
              </a:rPr>
              <a:t>山根さん</a:t>
            </a:r>
            <a:endParaRPr kumimoji="1" lang="ja-JP" altLang="en-US" sz="4000" b="1" dirty="0">
              <a:solidFill>
                <a:srgbClr val="FF0000"/>
              </a:solidFill>
            </a:endParaRPr>
          </a:p>
        </p:txBody>
      </p:sp>
      <p:graphicFrame>
        <p:nvGraphicFramePr>
          <p:cNvPr id="3" name="表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89910556"/>
              </p:ext>
            </p:extLst>
          </p:nvPr>
        </p:nvGraphicFramePr>
        <p:xfrm>
          <a:off x="171450" y="971116"/>
          <a:ext cx="8791574" cy="5131668"/>
        </p:xfrm>
        <a:graphic>
          <a:graphicData uri="http://schemas.openxmlformats.org/drawingml/2006/table">
            <a:tbl>
              <a:tblPr/>
              <a:tblGrid>
                <a:gridCol w="1814233"/>
                <a:gridCol w="1130789"/>
                <a:gridCol w="1528430"/>
                <a:gridCol w="720722"/>
                <a:gridCol w="720722"/>
                <a:gridCol w="717617"/>
                <a:gridCol w="717617"/>
                <a:gridCol w="720722"/>
                <a:gridCol w="720722"/>
              </a:tblGrid>
              <a:tr h="22311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effectLst/>
                          <a:latin typeface="メイリオ"/>
                        </a:rPr>
                        <a:t>　</a:t>
                      </a:r>
                      <a:endParaRPr lang="ja-JP" altLang="en-US" sz="1000" b="0" i="0" u="none" strike="noStrike" dirty="0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XPT-34 (for MVS-6530/MVS-6520)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SLOT5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MV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MV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IC1701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IC1703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rowSpan="6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Output Process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Output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Video Clip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CH1-12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CH13-24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V Blank/Through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Safe Title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4:3 Crop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AUX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AUX MIX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CH1-12</a:t>
                      </a:r>
                      <a:endParaRPr lang="en-US" sz="10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CH13-24</a:t>
                      </a:r>
                      <a:endParaRPr lang="en-US" sz="10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AUX CCR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Multi Viewer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Multi Viewer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Multi Viewer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  <a:endParaRPr lang="ja-JP" altLang="en-US" sz="10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9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ja-JP" altLang="en-US" sz="9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9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9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10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endParaRPr lang="ja-JP" altLang="en-US" sz="9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XPT-34A (for MVS-3000)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6">
                  <a:txBody>
                    <a:bodyPr/>
                    <a:lstStyle/>
                    <a:p>
                      <a:pPr algn="ctr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SLOT5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MV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MV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altLang="ja-JP" sz="1000" b="0" i="0" u="none" strike="noStrike">
                          <a:effectLst/>
                          <a:latin typeface="メイリオ"/>
                        </a:rPr>
                        <a:t>-----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IC1701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IC1703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rowSpan="6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Output Process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l" fontAlgn="ctr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Output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Video Clip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CH1-12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lstStyle/>
                    <a:p>
                      <a:pPr algn="ctr" fontAlgn="ctr"/>
                      <a:r>
                        <a:rPr lang="en-US" altLang="ja-JP" sz="1000" b="0" i="0" u="none" strike="noStrike">
                          <a:effectLst/>
                          <a:latin typeface="メイリオ"/>
                        </a:rPr>
                        <a:t>-----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V Blank/Through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Safe Title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4:3 Crop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AUX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AUX MIX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CH1-12</a:t>
                      </a:r>
                      <a:endParaRPr lang="en-US" sz="10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r>
                        <a:rPr lang="en-US" altLang="ja-JP" sz="1000" b="0" i="0" u="none" strike="noStrike">
                          <a:effectLst/>
                          <a:latin typeface="メイリオ"/>
                        </a:rPr>
                        <a:t>-----</a:t>
                      </a:r>
                      <a:endParaRPr lang="ja-JP" altLang="en-US" sz="10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9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AUX CCR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116"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Multi Viewer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Multi Viewer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900" b="0" i="0" u="none" strike="noStrike">
                          <a:effectLst/>
                          <a:latin typeface="メイリオ"/>
                        </a:rPr>
                        <a:t>Multi Viewer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10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10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CH1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>
                          <a:effectLst/>
                          <a:latin typeface="メイリオ"/>
                        </a:rPr>
                        <a:t>CH2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1000" b="0" i="0" u="none" strike="noStrike" dirty="0">
                          <a:effectLst/>
                          <a:latin typeface="メイリオ"/>
                        </a:rPr>
                        <a:t>CH2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63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1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2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3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4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5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6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7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8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9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0" name="Text Box 35"/>
          <p:cNvSpPr txBox="1">
            <a:spLocks noChangeArrowheads="1"/>
          </p:cNvSpPr>
          <p:nvPr/>
        </p:nvSpPr>
        <p:spPr bwMode="auto">
          <a:xfrm>
            <a:off x="81629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0" name="Text Box 35"/>
          <p:cNvSpPr txBox="1">
            <a:spLocks noChangeArrowheads="1"/>
          </p:cNvSpPr>
          <p:nvPr/>
        </p:nvSpPr>
        <p:spPr bwMode="auto">
          <a:xfrm>
            <a:off x="5229225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0" name="Text Box 35"/>
          <p:cNvSpPr txBox="1">
            <a:spLocks noChangeArrowheads="1"/>
          </p:cNvSpPr>
          <p:nvPr/>
        </p:nvSpPr>
        <p:spPr bwMode="auto">
          <a:xfrm>
            <a:off x="5229225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1" name="Text Box 35"/>
          <p:cNvSpPr txBox="1">
            <a:spLocks noChangeArrowheads="1"/>
          </p:cNvSpPr>
          <p:nvPr/>
        </p:nvSpPr>
        <p:spPr bwMode="auto">
          <a:xfrm>
            <a:off x="5229225" y="35909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2" name="Text Box 35"/>
          <p:cNvSpPr txBox="1">
            <a:spLocks noChangeArrowheads="1"/>
          </p:cNvSpPr>
          <p:nvPr/>
        </p:nvSpPr>
        <p:spPr bwMode="auto">
          <a:xfrm>
            <a:off x="5229225" y="323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0" name="Text Box 35"/>
          <p:cNvSpPr txBox="1">
            <a:spLocks noChangeArrowheads="1"/>
          </p:cNvSpPr>
          <p:nvPr/>
        </p:nvSpPr>
        <p:spPr bwMode="auto">
          <a:xfrm>
            <a:off x="5229225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0" name="Text Box 35"/>
          <p:cNvSpPr txBox="1">
            <a:spLocks noChangeArrowheads="1"/>
          </p:cNvSpPr>
          <p:nvPr/>
        </p:nvSpPr>
        <p:spPr bwMode="auto">
          <a:xfrm>
            <a:off x="5229225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1" name="Text Box 35"/>
          <p:cNvSpPr txBox="1">
            <a:spLocks noChangeArrowheads="1"/>
          </p:cNvSpPr>
          <p:nvPr/>
        </p:nvSpPr>
        <p:spPr bwMode="auto">
          <a:xfrm>
            <a:off x="5229225" y="35909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2" name="Text Box 35"/>
          <p:cNvSpPr txBox="1">
            <a:spLocks noChangeArrowheads="1"/>
          </p:cNvSpPr>
          <p:nvPr/>
        </p:nvSpPr>
        <p:spPr bwMode="auto">
          <a:xfrm>
            <a:off x="5229225" y="323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9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0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1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2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3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4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5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6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7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8" name="Text Box 35"/>
          <p:cNvSpPr txBox="1">
            <a:spLocks noChangeArrowheads="1"/>
          </p:cNvSpPr>
          <p:nvPr/>
        </p:nvSpPr>
        <p:spPr bwMode="auto">
          <a:xfrm>
            <a:off x="5229225" y="38290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3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4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5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6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9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0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1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2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3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4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5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6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7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8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9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0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1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2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3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4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5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6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7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8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9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0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1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2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3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4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5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6" name="Text Box 35"/>
          <p:cNvSpPr txBox="1">
            <a:spLocks noChangeArrowheads="1"/>
          </p:cNvSpPr>
          <p:nvPr/>
        </p:nvSpPr>
        <p:spPr bwMode="auto">
          <a:xfrm>
            <a:off x="8896350" y="3829050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7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8" name="Text Box 35"/>
          <p:cNvSpPr txBox="1">
            <a:spLocks noChangeArrowheads="1"/>
          </p:cNvSpPr>
          <p:nvPr/>
        </p:nvSpPr>
        <p:spPr bwMode="auto">
          <a:xfrm>
            <a:off x="5962650" y="3829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9" name="Text Box 35"/>
          <p:cNvSpPr txBox="1">
            <a:spLocks noChangeArrowheads="1"/>
          </p:cNvSpPr>
          <p:nvPr/>
        </p:nvSpPr>
        <p:spPr bwMode="auto">
          <a:xfrm>
            <a:off x="5962650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0" name="Text Box 35"/>
          <p:cNvSpPr txBox="1">
            <a:spLocks noChangeArrowheads="1"/>
          </p:cNvSpPr>
          <p:nvPr/>
        </p:nvSpPr>
        <p:spPr bwMode="auto">
          <a:xfrm>
            <a:off x="5962650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1" name="Text Box 35"/>
          <p:cNvSpPr txBox="1">
            <a:spLocks noChangeArrowheads="1"/>
          </p:cNvSpPr>
          <p:nvPr/>
        </p:nvSpPr>
        <p:spPr bwMode="auto">
          <a:xfrm>
            <a:off x="5962650" y="323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2" name="Text Box 35"/>
          <p:cNvSpPr txBox="1">
            <a:spLocks noChangeArrowheads="1"/>
          </p:cNvSpPr>
          <p:nvPr/>
        </p:nvSpPr>
        <p:spPr bwMode="auto">
          <a:xfrm>
            <a:off x="5962650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3" name="Text Box 35"/>
          <p:cNvSpPr txBox="1">
            <a:spLocks noChangeArrowheads="1"/>
          </p:cNvSpPr>
          <p:nvPr/>
        </p:nvSpPr>
        <p:spPr bwMode="auto">
          <a:xfrm>
            <a:off x="5962650" y="3114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4" name="Text Box 35"/>
          <p:cNvSpPr txBox="1">
            <a:spLocks noChangeArrowheads="1"/>
          </p:cNvSpPr>
          <p:nvPr/>
        </p:nvSpPr>
        <p:spPr bwMode="auto">
          <a:xfrm>
            <a:off x="5962650" y="323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5" name="Text Box 35"/>
          <p:cNvSpPr txBox="1">
            <a:spLocks noChangeArrowheads="1"/>
          </p:cNvSpPr>
          <p:nvPr/>
        </p:nvSpPr>
        <p:spPr bwMode="auto">
          <a:xfrm>
            <a:off x="5229225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6" name="Text Box 35"/>
          <p:cNvSpPr txBox="1">
            <a:spLocks noChangeArrowheads="1"/>
          </p:cNvSpPr>
          <p:nvPr/>
        </p:nvSpPr>
        <p:spPr bwMode="auto">
          <a:xfrm>
            <a:off x="5229225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7" name="Text Box 35"/>
          <p:cNvSpPr txBox="1">
            <a:spLocks noChangeArrowheads="1"/>
          </p:cNvSpPr>
          <p:nvPr/>
        </p:nvSpPr>
        <p:spPr bwMode="auto">
          <a:xfrm>
            <a:off x="5229225" y="644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8" name="Text Box 35"/>
          <p:cNvSpPr txBox="1">
            <a:spLocks noChangeArrowheads="1"/>
          </p:cNvSpPr>
          <p:nvPr/>
        </p:nvSpPr>
        <p:spPr bwMode="auto">
          <a:xfrm>
            <a:off x="5229225" y="609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9" name="Text Box 35"/>
          <p:cNvSpPr txBox="1">
            <a:spLocks noChangeArrowheads="1"/>
          </p:cNvSpPr>
          <p:nvPr/>
        </p:nvSpPr>
        <p:spPr bwMode="auto">
          <a:xfrm>
            <a:off x="5229225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0" name="Text Box 35"/>
          <p:cNvSpPr txBox="1">
            <a:spLocks noChangeArrowheads="1"/>
          </p:cNvSpPr>
          <p:nvPr/>
        </p:nvSpPr>
        <p:spPr bwMode="auto">
          <a:xfrm>
            <a:off x="5229225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1" name="Text Box 35"/>
          <p:cNvSpPr txBox="1">
            <a:spLocks noChangeArrowheads="1"/>
          </p:cNvSpPr>
          <p:nvPr/>
        </p:nvSpPr>
        <p:spPr bwMode="auto">
          <a:xfrm>
            <a:off x="5229225" y="644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2" name="Text Box 35"/>
          <p:cNvSpPr txBox="1">
            <a:spLocks noChangeArrowheads="1"/>
          </p:cNvSpPr>
          <p:nvPr/>
        </p:nvSpPr>
        <p:spPr bwMode="auto">
          <a:xfrm>
            <a:off x="5229225" y="609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3" name="Text Box 35"/>
          <p:cNvSpPr txBox="1">
            <a:spLocks noChangeArrowheads="1"/>
          </p:cNvSpPr>
          <p:nvPr/>
        </p:nvSpPr>
        <p:spPr bwMode="auto">
          <a:xfrm>
            <a:off x="5962650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4" name="Text Box 35"/>
          <p:cNvSpPr txBox="1">
            <a:spLocks noChangeArrowheads="1"/>
          </p:cNvSpPr>
          <p:nvPr/>
        </p:nvSpPr>
        <p:spPr bwMode="auto">
          <a:xfrm>
            <a:off x="5962650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5" name="Text Box 35"/>
          <p:cNvSpPr txBox="1">
            <a:spLocks noChangeArrowheads="1"/>
          </p:cNvSpPr>
          <p:nvPr/>
        </p:nvSpPr>
        <p:spPr bwMode="auto">
          <a:xfrm>
            <a:off x="5962650" y="609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6" name="Text Box 35"/>
          <p:cNvSpPr txBox="1">
            <a:spLocks noChangeArrowheads="1"/>
          </p:cNvSpPr>
          <p:nvPr/>
        </p:nvSpPr>
        <p:spPr bwMode="auto">
          <a:xfrm>
            <a:off x="5962650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7" name="Text Box 35"/>
          <p:cNvSpPr txBox="1">
            <a:spLocks noChangeArrowheads="1"/>
          </p:cNvSpPr>
          <p:nvPr/>
        </p:nvSpPr>
        <p:spPr bwMode="auto">
          <a:xfrm>
            <a:off x="5962650" y="5972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8" name="Text Box 35"/>
          <p:cNvSpPr txBox="1">
            <a:spLocks noChangeArrowheads="1"/>
          </p:cNvSpPr>
          <p:nvPr/>
        </p:nvSpPr>
        <p:spPr bwMode="auto">
          <a:xfrm>
            <a:off x="5962650" y="609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8766069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</a:t>
            </a:r>
            <a:r>
              <a:rPr lang="en-US" altLang="ja-JP" sz="2000" kern="0" dirty="0" smtClean="0">
                <a:solidFill>
                  <a:schemeClr val="tx2"/>
                </a:solidFill>
              </a:rPr>
              <a:t>component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DVP-55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2" name="表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9004675"/>
              </p:ext>
            </p:extLst>
          </p:nvPr>
        </p:nvGraphicFramePr>
        <p:xfrm>
          <a:off x="975194" y="763231"/>
          <a:ext cx="6625014" cy="5543535"/>
        </p:xfrm>
        <a:graphic>
          <a:graphicData uri="http://schemas.openxmlformats.org/drawingml/2006/table">
            <a:tbl>
              <a:tblPr/>
              <a:tblGrid>
                <a:gridCol w="855597"/>
                <a:gridCol w="533283"/>
                <a:gridCol w="720810"/>
                <a:gridCol w="298873"/>
                <a:gridCol w="287153"/>
                <a:gridCol w="263711"/>
                <a:gridCol w="276897"/>
                <a:gridCol w="281292"/>
                <a:gridCol w="287153"/>
                <a:gridCol w="263711"/>
                <a:gridCol w="263711"/>
                <a:gridCol w="263711"/>
                <a:gridCol w="312058"/>
                <a:gridCol w="363336"/>
                <a:gridCol w="351615"/>
                <a:gridCol w="363336"/>
                <a:gridCol w="380916"/>
                <a:gridCol w="257851"/>
              </a:tblGrid>
              <a:tr h="83706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5">
                  <a:txBody>
                    <a:bodyPr/>
                    <a:lstStyle/>
                    <a:p>
                      <a:pPr algn="ctr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DVP-55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8370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5">
                  <a:txBody>
                    <a:bodyPr/>
                    <a:lstStyle/>
                    <a:p>
                      <a:pPr algn="ctr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MKS-6570：SLOT3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128107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PVFLT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AINTP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CADEC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ZBT-SRAM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DDR2+SRAM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DDR2+SRAM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DDR2+SRAM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DDR2+SRAM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3706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IC1402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IC1404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IC1502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IC1503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IC2102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IC2103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IC2202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IC1601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IC1702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IC1801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IC1901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IC2002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69149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Edge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Border/Crop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Border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69149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Crop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69149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Beveld Edge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Beveld Edge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69149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Color Mix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Color Mix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Video Mod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Defocus/Blur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Defocus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Blur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Multi Move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Multi Move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Color Mod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Color Mod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Mosaic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Mosaic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Freeze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Freeze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Hard Freeze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Time Strobe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Film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Light/Trail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Ligthing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Ligthing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Trail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Trail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MotionDecay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MotionDecay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KF Strobe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KF Strobe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In/Out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BKGD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Process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V Fld/Frm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K Fld/Frm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65509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Intrpo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Filter Mode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Anti Moire Filter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Graphic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Graphic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Enhanced Video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Sketch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Sketch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Modify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Metal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Metal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Glow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Glow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Combine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Combine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Combine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effectLst/>
                          <a:latin typeface="ＭＳ Ｐゴシック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Brick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Brick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Brick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Shadow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Shadow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Shadow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Source/Target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Lock Size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Lock Size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Lock XYZ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Lock XYZ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Rot (Spin Mode)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Rot (Spin Mode)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Aspect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Aspect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  <a:endParaRPr lang="ja-JP" altLang="en-US" sz="4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Non-Linear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Wave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Wave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Mosaic Glass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Mosaic Glass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ctr"/>
                      <a:endParaRPr lang="ja-JP" altLang="en-US" sz="4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Flag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Flag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Twist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Twist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endParaRPr lang="ja-JP" altLang="en-US" sz="4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Ripple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Ripple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Rings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Rings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BrOKen Glass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BrOKen Glass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Flying Bars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Flying Bars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Blind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Blind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Split Slide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Split Slide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Mirror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Mirror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Multi Mirror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Multi Mirror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Kaleido Scope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Kaleido Scope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Lens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Lens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Circle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Circle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3">
                  <a:txBody>
                    <a:bodyPr/>
                    <a:lstStyle/>
                    <a:p>
                      <a:pPr algn="ctr" fontAlgn="ctr"/>
                      <a:endParaRPr lang="ja-JP" altLang="en-US" sz="4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ja-JP" altLang="en-US" sz="4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ja-JP" altLang="en-US" sz="4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Panorama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Panorama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Page Turn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Page Turn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Roll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Roll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Cylinder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Cylinder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Sphere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Sphere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Explosion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Explosion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Swirl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Swirl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endParaRPr lang="ja-JP" altLang="en-US" sz="400" b="0" i="0" u="none" strike="noStrike">
                        <a:solidFill>
                          <a:srgbClr val="333333"/>
                        </a:solidFill>
                        <a:effectLst/>
                        <a:latin typeface="メイリオ"/>
                      </a:endParaRP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Melt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Melt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90985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Character Trail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effectLst/>
                          <a:latin typeface="メイリオ"/>
                        </a:rPr>
                        <a:t>Character Trail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400" b="0" i="0" u="none" strike="noStrike" dirty="0">
                          <a:effectLst/>
                          <a:latin typeface="ＭＳ Ｐゴシック"/>
                        </a:rPr>
                        <a:t>CH1/2</a:t>
                      </a:r>
                    </a:p>
                  </a:txBody>
                  <a:tcPr marL="0" marR="0" marT="0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6680" name="Text Box 35"/>
          <p:cNvSpPr txBox="1">
            <a:spLocks noChangeArrowheads="1"/>
          </p:cNvSpPr>
          <p:nvPr/>
        </p:nvSpPr>
        <p:spPr bwMode="auto">
          <a:xfrm>
            <a:off x="6699250" y="96234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0" name="Text Box 35"/>
          <p:cNvSpPr txBox="1">
            <a:spLocks noChangeArrowheads="1"/>
          </p:cNvSpPr>
          <p:nvPr/>
        </p:nvSpPr>
        <p:spPr bwMode="auto">
          <a:xfrm>
            <a:off x="6699250" y="96234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1" name="Text Box 35"/>
          <p:cNvSpPr txBox="1">
            <a:spLocks noChangeArrowheads="1"/>
          </p:cNvSpPr>
          <p:nvPr/>
        </p:nvSpPr>
        <p:spPr bwMode="auto">
          <a:xfrm>
            <a:off x="6699250" y="10099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2" name="Text Box 35"/>
          <p:cNvSpPr txBox="1">
            <a:spLocks noChangeArrowheads="1"/>
          </p:cNvSpPr>
          <p:nvPr/>
        </p:nvSpPr>
        <p:spPr bwMode="auto">
          <a:xfrm>
            <a:off x="669925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7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2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3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4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5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6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7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8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9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0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1" name="Text Box 35"/>
          <p:cNvSpPr txBox="1">
            <a:spLocks noChangeArrowheads="1"/>
          </p:cNvSpPr>
          <p:nvPr/>
        </p:nvSpPr>
        <p:spPr bwMode="auto">
          <a:xfrm>
            <a:off x="91376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2" name="Text Box 35"/>
          <p:cNvSpPr txBox="1">
            <a:spLocks noChangeArrowheads="1"/>
          </p:cNvSpPr>
          <p:nvPr/>
        </p:nvSpPr>
        <p:spPr bwMode="auto">
          <a:xfrm>
            <a:off x="6699250" y="96234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2" name="Text Box 35"/>
          <p:cNvSpPr txBox="1">
            <a:spLocks noChangeArrowheads="1"/>
          </p:cNvSpPr>
          <p:nvPr/>
        </p:nvSpPr>
        <p:spPr bwMode="auto">
          <a:xfrm>
            <a:off x="6699250" y="96234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3" name="Text Box 35"/>
          <p:cNvSpPr txBox="1">
            <a:spLocks noChangeArrowheads="1"/>
          </p:cNvSpPr>
          <p:nvPr/>
        </p:nvSpPr>
        <p:spPr bwMode="auto">
          <a:xfrm>
            <a:off x="6699250" y="10099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4" name="Text Box 35"/>
          <p:cNvSpPr txBox="1">
            <a:spLocks noChangeArrowheads="1"/>
          </p:cNvSpPr>
          <p:nvPr/>
        </p:nvSpPr>
        <p:spPr bwMode="auto">
          <a:xfrm>
            <a:off x="669925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6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7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8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9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0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1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2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3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4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5" name="Text Box 35"/>
          <p:cNvSpPr txBox="1">
            <a:spLocks noChangeArrowheads="1"/>
          </p:cNvSpPr>
          <p:nvPr/>
        </p:nvSpPr>
        <p:spPr bwMode="auto">
          <a:xfrm>
            <a:off x="6699250" y="146240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8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9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0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1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2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3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4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5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6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7" name="Text Box 35"/>
          <p:cNvSpPr txBox="1">
            <a:spLocks noChangeArrowheads="1"/>
          </p:cNvSpPr>
          <p:nvPr/>
        </p:nvSpPr>
        <p:spPr bwMode="auto">
          <a:xfrm>
            <a:off x="6699250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1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2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3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4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5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6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7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8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9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0" name="Text Box 35"/>
          <p:cNvSpPr txBox="1">
            <a:spLocks noChangeArrowheads="1"/>
          </p:cNvSpPr>
          <p:nvPr/>
        </p:nvSpPr>
        <p:spPr bwMode="auto">
          <a:xfrm>
            <a:off x="6699250" y="131953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4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5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6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7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8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9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0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1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2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3" name="Text Box 35"/>
          <p:cNvSpPr txBox="1">
            <a:spLocks noChangeArrowheads="1"/>
          </p:cNvSpPr>
          <p:nvPr/>
        </p:nvSpPr>
        <p:spPr bwMode="auto">
          <a:xfrm>
            <a:off x="10366375" y="129571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4" name="Text Box 35"/>
          <p:cNvSpPr txBox="1">
            <a:spLocks noChangeArrowheads="1"/>
          </p:cNvSpPr>
          <p:nvPr/>
        </p:nvSpPr>
        <p:spPr bwMode="auto">
          <a:xfrm>
            <a:off x="6699250" y="25463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4" name="Text Box 35"/>
          <p:cNvSpPr txBox="1">
            <a:spLocks noChangeArrowheads="1"/>
          </p:cNvSpPr>
          <p:nvPr/>
        </p:nvSpPr>
        <p:spPr bwMode="auto">
          <a:xfrm>
            <a:off x="6699250" y="25463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5" name="Text Box 35"/>
          <p:cNvSpPr txBox="1">
            <a:spLocks noChangeArrowheads="1"/>
          </p:cNvSpPr>
          <p:nvPr/>
        </p:nvSpPr>
        <p:spPr bwMode="auto">
          <a:xfrm>
            <a:off x="6699250" y="3022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6" name="Text Box 35"/>
          <p:cNvSpPr txBox="1">
            <a:spLocks noChangeArrowheads="1"/>
          </p:cNvSpPr>
          <p:nvPr/>
        </p:nvSpPr>
        <p:spPr bwMode="auto">
          <a:xfrm>
            <a:off x="6699250" y="26701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7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8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9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0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1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2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3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4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5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6" name="Text Box 35"/>
          <p:cNvSpPr txBox="1">
            <a:spLocks noChangeArrowheads="1"/>
          </p:cNvSpPr>
          <p:nvPr/>
        </p:nvSpPr>
        <p:spPr bwMode="auto">
          <a:xfrm>
            <a:off x="10366375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7" name="Text Box 35"/>
          <p:cNvSpPr txBox="1">
            <a:spLocks noChangeArrowheads="1"/>
          </p:cNvSpPr>
          <p:nvPr/>
        </p:nvSpPr>
        <p:spPr bwMode="auto">
          <a:xfrm>
            <a:off x="6699250" y="25463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7" name="Text Box 35"/>
          <p:cNvSpPr txBox="1">
            <a:spLocks noChangeArrowheads="1"/>
          </p:cNvSpPr>
          <p:nvPr/>
        </p:nvSpPr>
        <p:spPr bwMode="auto">
          <a:xfrm>
            <a:off x="6699250" y="25463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8" name="Text Box 35"/>
          <p:cNvSpPr txBox="1">
            <a:spLocks noChangeArrowheads="1"/>
          </p:cNvSpPr>
          <p:nvPr/>
        </p:nvSpPr>
        <p:spPr bwMode="auto">
          <a:xfrm>
            <a:off x="6699250" y="3022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9" name="Text Box 35"/>
          <p:cNvSpPr txBox="1">
            <a:spLocks noChangeArrowheads="1"/>
          </p:cNvSpPr>
          <p:nvPr/>
        </p:nvSpPr>
        <p:spPr bwMode="auto">
          <a:xfrm>
            <a:off x="6699250" y="26701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1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2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3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4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5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6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7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8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9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0" name="Text Box 35"/>
          <p:cNvSpPr txBox="1">
            <a:spLocks noChangeArrowheads="1"/>
          </p:cNvSpPr>
          <p:nvPr/>
        </p:nvSpPr>
        <p:spPr bwMode="auto">
          <a:xfrm>
            <a:off x="6699250" y="77184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4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5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6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7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8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9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0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1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2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3" name="Text Box 35"/>
          <p:cNvSpPr txBox="1">
            <a:spLocks noChangeArrowheads="1"/>
          </p:cNvSpPr>
          <p:nvPr/>
        </p:nvSpPr>
        <p:spPr bwMode="auto">
          <a:xfrm>
            <a:off x="66992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7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8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9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0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1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2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3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4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5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6" name="Text Box 35"/>
          <p:cNvSpPr txBox="1">
            <a:spLocks noChangeArrowheads="1"/>
          </p:cNvSpPr>
          <p:nvPr/>
        </p:nvSpPr>
        <p:spPr bwMode="auto">
          <a:xfrm>
            <a:off x="6699250" y="62896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0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1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2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3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4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5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6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7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8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9" name="Text Box 35"/>
          <p:cNvSpPr txBox="1">
            <a:spLocks noChangeArrowheads="1"/>
          </p:cNvSpPr>
          <p:nvPr/>
        </p:nvSpPr>
        <p:spPr bwMode="auto">
          <a:xfrm>
            <a:off x="12757150" y="611822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4" name="Text Box 35"/>
          <p:cNvSpPr txBox="1">
            <a:spLocks noChangeArrowheads="1"/>
          </p:cNvSpPr>
          <p:nvPr/>
        </p:nvSpPr>
        <p:spPr bwMode="auto">
          <a:xfrm>
            <a:off x="7346950" y="2908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5" name="Text Box 35"/>
          <p:cNvSpPr txBox="1">
            <a:spLocks noChangeArrowheads="1"/>
          </p:cNvSpPr>
          <p:nvPr/>
        </p:nvSpPr>
        <p:spPr bwMode="auto">
          <a:xfrm>
            <a:off x="7346950" y="2908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6" name="Text Box 35"/>
          <p:cNvSpPr txBox="1">
            <a:spLocks noChangeArrowheads="1"/>
          </p:cNvSpPr>
          <p:nvPr/>
        </p:nvSpPr>
        <p:spPr bwMode="auto">
          <a:xfrm>
            <a:off x="73469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7" name="Text Box 35"/>
          <p:cNvSpPr txBox="1">
            <a:spLocks noChangeArrowheads="1"/>
          </p:cNvSpPr>
          <p:nvPr/>
        </p:nvSpPr>
        <p:spPr bwMode="auto">
          <a:xfrm>
            <a:off x="73469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8" name="Text Box 35"/>
          <p:cNvSpPr txBox="1">
            <a:spLocks noChangeArrowheads="1"/>
          </p:cNvSpPr>
          <p:nvPr/>
        </p:nvSpPr>
        <p:spPr bwMode="auto">
          <a:xfrm>
            <a:off x="734695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9" name="Text Box 35"/>
          <p:cNvSpPr txBox="1">
            <a:spLocks noChangeArrowheads="1"/>
          </p:cNvSpPr>
          <p:nvPr/>
        </p:nvSpPr>
        <p:spPr bwMode="auto">
          <a:xfrm>
            <a:off x="734695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0" name="Text Box 35"/>
          <p:cNvSpPr txBox="1">
            <a:spLocks noChangeArrowheads="1"/>
          </p:cNvSpPr>
          <p:nvPr/>
        </p:nvSpPr>
        <p:spPr bwMode="auto">
          <a:xfrm>
            <a:off x="73469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1" name="Text Box 35"/>
          <p:cNvSpPr txBox="1">
            <a:spLocks noChangeArrowheads="1"/>
          </p:cNvSpPr>
          <p:nvPr/>
        </p:nvSpPr>
        <p:spPr bwMode="auto">
          <a:xfrm>
            <a:off x="73469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2" name="Text Box 35"/>
          <p:cNvSpPr txBox="1">
            <a:spLocks noChangeArrowheads="1"/>
          </p:cNvSpPr>
          <p:nvPr/>
        </p:nvSpPr>
        <p:spPr bwMode="auto">
          <a:xfrm>
            <a:off x="73469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3" name="Text Box 35"/>
          <p:cNvSpPr txBox="1">
            <a:spLocks noChangeArrowheads="1"/>
          </p:cNvSpPr>
          <p:nvPr/>
        </p:nvSpPr>
        <p:spPr bwMode="auto">
          <a:xfrm>
            <a:off x="73469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4" name="Text Box 35"/>
          <p:cNvSpPr txBox="1">
            <a:spLocks noChangeArrowheads="1"/>
          </p:cNvSpPr>
          <p:nvPr/>
        </p:nvSpPr>
        <p:spPr bwMode="auto">
          <a:xfrm>
            <a:off x="73469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5" name="Text Box 35"/>
          <p:cNvSpPr txBox="1">
            <a:spLocks noChangeArrowheads="1"/>
          </p:cNvSpPr>
          <p:nvPr/>
        </p:nvSpPr>
        <p:spPr bwMode="auto">
          <a:xfrm>
            <a:off x="73469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6" name="Text Box 35"/>
          <p:cNvSpPr txBox="1">
            <a:spLocks noChangeArrowheads="1"/>
          </p:cNvSpPr>
          <p:nvPr/>
        </p:nvSpPr>
        <p:spPr bwMode="auto">
          <a:xfrm>
            <a:off x="73469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7" name="Text Box 35"/>
          <p:cNvSpPr txBox="1">
            <a:spLocks noChangeArrowheads="1"/>
          </p:cNvSpPr>
          <p:nvPr/>
        </p:nvSpPr>
        <p:spPr bwMode="auto">
          <a:xfrm>
            <a:off x="73469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8" name="Text Box 35"/>
          <p:cNvSpPr txBox="1">
            <a:spLocks noChangeArrowheads="1"/>
          </p:cNvSpPr>
          <p:nvPr/>
        </p:nvSpPr>
        <p:spPr bwMode="auto">
          <a:xfrm>
            <a:off x="734695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9" name="Text Box 35"/>
          <p:cNvSpPr txBox="1">
            <a:spLocks noChangeArrowheads="1"/>
          </p:cNvSpPr>
          <p:nvPr/>
        </p:nvSpPr>
        <p:spPr bwMode="auto">
          <a:xfrm>
            <a:off x="734695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0" name="Text Box 35"/>
          <p:cNvSpPr txBox="1">
            <a:spLocks noChangeArrowheads="1"/>
          </p:cNvSpPr>
          <p:nvPr/>
        </p:nvSpPr>
        <p:spPr bwMode="auto">
          <a:xfrm>
            <a:off x="734695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1" name="Text Box 35"/>
          <p:cNvSpPr txBox="1">
            <a:spLocks noChangeArrowheads="1"/>
          </p:cNvSpPr>
          <p:nvPr/>
        </p:nvSpPr>
        <p:spPr bwMode="auto">
          <a:xfrm>
            <a:off x="734695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2" name="Text Box 35"/>
          <p:cNvSpPr txBox="1">
            <a:spLocks noChangeArrowheads="1"/>
          </p:cNvSpPr>
          <p:nvPr/>
        </p:nvSpPr>
        <p:spPr bwMode="auto">
          <a:xfrm>
            <a:off x="734695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3" name="Text Box 35"/>
          <p:cNvSpPr txBox="1">
            <a:spLocks noChangeArrowheads="1"/>
          </p:cNvSpPr>
          <p:nvPr/>
        </p:nvSpPr>
        <p:spPr bwMode="auto">
          <a:xfrm>
            <a:off x="734695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4" name="Text Box 35"/>
          <p:cNvSpPr txBox="1">
            <a:spLocks noChangeArrowheads="1"/>
          </p:cNvSpPr>
          <p:nvPr/>
        </p:nvSpPr>
        <p:spPr bwMode="auto">
          <a:xfrm>
            <a:off x="734695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5" name="Text Box 35"/>
          <p:cNvSpPr txBox="1">
            <a:spLocks noChangeArrowheads="1"/>
          </p:cNvSpPr>
          <p:nvPr/>
        </p:nvSpPr>
        <p:spPr bwMode="auto">
          <a:xfrm>
            <a:off x="734695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6" name="Text Box 35"/>
          <p:cNvSpPr txBox="1">
            <a:spLocks noChangeArrowheads="1"/>
          </p:cNvSpPr>
          <p:nvPr/>
        </p:nvSpPr>
        <p:spPr bwMode="auto">
          <a:xfrm>
            <a:off x="734695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7" name="Text Box 35"/>
          <p:cNvSpPr txBox="1">
            <a:spLocks noChangeArrowheads="1"/>
          </p:cNvSpPr>
          <p:nvPr/>
        </p:nvSpPr>
        <p:spPr bwMode="auto">
          <a:xfrm>
            <a:off x="734695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8" name="Text Box 35"/>
          <p:cNvSpPr txBox="1">
            <a:spLocks noChangeArrowheads="1"/>
          </p:cNvSpPr>
          <p:nvPr/>
        </p:nvSpPr>
        <p:spPr bwMode="auto">
          <a:xfrm>
            <a:off x="734695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9" name="Text Box 35"/>
          <p:cNvSpPr txBox="1">
            <a:spLocks noChangeArrowheads="1"/>
          </p:cNvSpPr>
          <p:nvPr/>
        </p:nvSpPr>
        <p:spPr bwMode="auto">
          <a:xfrm>
            <a:off x="734695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0" name="Text Box 35"/>
          <p:cNvSpPr txBox="1">
            <a:spLocks noChangeArrowheads="1"/>
          </p:cNvSpPr>
          <p:nvPr/>
        </p:nvSpPr>
        <p:spPr bwMode="auto">
          <a:xfrm>
            <a:off x="734695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1" name="Text Box 35"/>
          <p:cNvSpPr txBox="1">
            <a:spLocks noChangeArrowheads="1"/>
          </p:cNvSpPr>
          <p:nvPr/>
        </p:nvSpPr>
        <p:spPr bwMode="auto">
          <a:xfrm>
            <a:off x="734695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2" name="Text Box 35"/>
          <p:cNvSpPr txBox="1">
            <a:spLocks noChangeArrowheads="1"/>
          </p:cNvSpPr>
          <p:nvPr/>
        </p:nvSpPr>
        <p:spPr bwMode="auto">
          <a:xfrm>
            <a:off x="734695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3" name="Text Box 35"/>
          <p:cNvSpPr txBox="1">
            <a:spLocks noChangeArrowheads="1"/>
          </p:cNvSpPr>
          <p:nvPr/>
        </p:nvSpPr>
        <p:spPr bwMode="auto">
          <a:xfrm>
            <a:off x="734695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4" name="Text Box 35"/>
          <p:cNvSpPr txBox="1">
            <a:spLocks noChangeArrowheads="1"/>
          </p:cNvSpPr>
          <p:nvPr/>
        </p:nvSpPr>
        <p:spPr bwMode="auto">
          <a:xfrm>
            <a:off x="734695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5" name="Text Box 35"/>
          <p:cNvSpPr txBox="1">
            <a:spLocks noChangeArrowheads="1"/>
          </p:cNvSpPr>
          <p:nvPr/>
        </p:nvSpPr>
        <p:spPr bwMode="auto">
          <a:xfrm>
            <a:off x="734695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6" name="Text Box 35"/>
          <p:cNvSpPr txBox="1">
            <a:spLocks noChangeArrowheads="1"/>
          </p:cNvSpPr>
          <p:nvPr/>
        </p:nvSpPr>
        <p:spPr bwMode="auto">
          <a:xfrm>
            <a:off x="734695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7" name="Text Box 35"/>
          <p:cNvSpPr txBox="1">
            <a:spLocks noChangeArrowheads="1"/>
          </p:cNvSpPr>
          <p:nvPr/>
        </p:nvSpPr>
        <p:spPr bwMode="auto">
          <a:xfrm>
            <a:off x="734695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8" name="Text Box 35"/>
          <p:cNvSpPr txBox="1">
            <a:spLocks noChangeArrowheads="1"/>
          </p:cNvSpPr>
          <p:nvPr/>
        </p:nvSpPr>
        <p:spPr bwMode="auto">
          <a:xfrm>
            <a:off x="734695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9" name="Text Box 35"/>
          <p:cNvSpPr txBox="1">
            <a:spLocks noChangeArrowheads="1"/>
          </p:cNvSpPr>
          <p:nvPr/>
        </p:nvSpPr>
        <p:spPr bwMode="auto">
          <a:xfrm>
            <a:off x="734695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0" name="Text Box 35"/>
          <p:cNvSpPr txBox="1">
            <a:spLocks noChangeArrowheads="1"/>
          </p:cNvSpPr>
          <p:nvPr/>
        </p:nvSpPr>
        <p:spPr bwMode="auto">
          <a:xfrm>
            <a:off x="734695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1" name="Text Box 35"/>
          <p:cNvSpPr txBox="1">
            <a:spLocks noChangeArrowheads="1"/>
          </p:cNvSpPr>
          <p:nvPr/>
        </p:nvSpPr>
        <p:spPr bwMode="auto">
          <a:xfrm>
            <a:off x="734695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2" name="Text Box 35"/>
          <p:cNvSpPr txBox="1">
            <a:spLocks noChangeArrowheads="1"/>
          </p:cNvSpPr>
          <p:nvPr/>
        </p:nvSpPr>
        <p:spPr bwMode="auto">
          <a:xfrm>
            <a:off x="734695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3" name="Text Box 35"/>
          <p:cNvSpPr txBox="1">
            <a:spLocks noChangeArrowheads="1"/>
          </p:cNvSpPr>
          <p:nvPr/>
        </p:nvSpPr>
        <p:spPr bwMode="auto">
          <a:xfrm>
            <a:off x="734695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4" name="Text Box 35"/>
          <p:cNvSpPr txBox="1">
            <a:spLocks noChangeArrowheads="1"/>
          </p:cNvSpPr>
          <p:nvPr/>
        </p:nvSpPr>
        <p:spPr bwMode="auto">
          <a:xfrm>
            <a:off x="734695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5" name="Text Box 35"/>
          <p:cNvSpPr txBox="1">
            <a:spLocks noChangeArrowheads="1"/>
          </p:cNvSpPr>
          <p:nvPr/>
        </p:nvSpPr>
        <p:spPr bwMode="auto">
          <a:xfrm>
            <a:off x="734695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6" name="Text Box 35"/>
          <p:cNvSpPr txBox="1">
            <a:spLocks noChangeArrowheads="1"/>
          </p:cNvSpPr>
          <p:nvPr/>
        </p:nvSpPr>
        <p:spPr bwMode="auto">
          <a:xfrm>
            <a:off x="734695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7" name="Text Box 35"/>
          <p:cNvSpPr txBox="1">
            <a:spLocks noChangeArrowheads="1"/>
          </p:cNvSpPr>
          <p:nvPr/>
        </p:nvSpPr>
        <p:spPr bwMode="auto">
          <a:xfrm>
            <a:off x="734695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8" name="Text Box 35"/>
          <p:cNvSpPr txBox="1">
            <a:spLocks noChangeArrowheads="1"/>
          </p:cNvSpPr>
          <p:nvPr/>
        </p:nvSpPr>
        <p:spPr bwMode="auto">
          <a:xfrm>
            <a:off x="734695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9" name="Text Box 35"/>
          <p:cNvSpPr txBox="1">
            <a:spLocks noChangeArrowheads="1"/>
          </p:cNvSpPr>
          <p:nvPr/>
        </p:nvSpPr>
        <p:spPr bwMode="auto">
          <a:xfrm>
            <a:off x="734695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0" name="Text Box 35"/>
          <p:cNvSpPr txBox="1">
            <a:spLocks noChangeArrowheads="1"/>
          </p:cNvSpPr>
          <p:nvPr/>
        </p:nvSpPr>
        <p:spPr bwMode="auto">
          <a:xfrm>
            <a:off x="734695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1" name="Text Box 35"/>
          <p:cNvSpPr txBox="1">
            <a:spLocks noChangeArrowheads="1"/>
          </p:cNvSpPr>
          <p:nvPr/>
        </p:nvSpPr>
        <p:spPr bwMode="auto">
          <a:xfrm>
            <a:off x="734695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2" name="Text Box 35"/>
          <p:cNvSpPr txBox="1">
            <a:spLocks noChangeArrowheads="1"/>
          </p:cNvSpPr>
          <p:nvPr/>
        </p:nvSpPr>
        <p:spPr bwMode="auto">
          <a:xfrm>
            <a:off x="734695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3" name="Text Box 35"/>
          <p:cNvSpPr txBox="1">
            <a:spLocks noChangeArrowheads="1"/>
          </p:cNvSpPr>
          <p:nvPr/>
        </p:nvSpPr>
        <p:spPr bwMode="auto">
          <a:xfrm>
            <a:off x="734695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4" name="Text Box 35"/>
          <p:cNvSpPr txBox="1">
            <a:spLocks noChangeArrowheads="1"/>
          </p:cNvSpPr>
          <p:nvPr/>
        </p:nvSpPr>
        <p:spPr bwMode="auto">
          <a:xfrm>
            <a:off x="734695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5" name="Text Box 35"/>
          <p:cNvSpPr txBox="1">
            <a:spLocks noChangeArrowheads="1"/>
          </p:cNvSpPr>
          <p:nvPr/>
        </p:nvSpPr>
        <p:spPr bwMode="auto">
          <a:xfrm>
            <a:off x="734695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6" name="Text Box 35"/>
          <p:cNvSpPr txBox="1">
            <a:spLocks noChangeArrowheads="1"/>
          </p:cNvSpPr>
          <p:nvPr/>
        </p:nvSpPr>
        <p:spPr bwMode="auto">
          <a:xfrm>
            <a:off x="734695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7" name="Text Box 35"/>
          <p:cNvSpPr txBox="1">
            <a:spLocks noChangeArrowheads="1"/>
          </p:cNvSpPr>
          <p:nvPr/>
        </p:nvSpPr>
        <p:spPr bwMode="auto">
          <a:xfrm>
            <a:off x="734695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8" name="Text Box 35"/>
          <p:cNvSpPr txBox="1">
            <a:spLocks noChangeArrowheads="1"/>
          </p:cNvSpPr>
          <p:nvPr/>
        </p:nvSpPr>
        <p:spPr bwMode="auto">
          <a:xfrm>
            <a:off x="734695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9" name="Text Box 35"/>
          <p:cNvSpPr txBox="1">
            <a:spLocks noChangeArrowheads="1"/>
          </p:cNvSpPr>
          <p:nvPr/>
        </p:nvSpPr>
        <p:spPr bwMode="auto">
          <a:xfrm>
            <a:off x="734695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0" name="Text Box 35"/>
          <p:cNvSpPr txBox="1">
            <a:spLocks noChangeArrowheads="1"/>
          </p:cNvSpPr>
          <p:nvPr/>
        </p:nvSpPr>
        <p:spPr bwMode="auto">
          <a:xfrm>
            <a:off x="734695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1" name="Text Box 35"/>
          <p:cNvSpPr txBox="1">
            <a:spLocks noChangeArrowheads="1"/>
          </p:cNvSpPr>
          <p:nvPr/>
        </p:nvSpPr>
        <p:spPr bwMode="auto">
          <a:xfrm>
            <a:off x="734695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2" name="Text Box 35"/>
          <p:cNvSpPr txBox="1">
            <a:spLocks noChangeArrowheads="1"/>
          </p:cNvSpPr>
          <p:nvPr/>
        </p:nvSpPr>
        <p:spPr bwMode="auto">
          <a:xfrm>
            <a:off x="734695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3" name="Text Box 35"/>
          <p:cNvSpPr txBox="1">
            <a:spLocks noChangeArrowheads="1"/>
          </p:cNvSpPr>
          <p:nvPr/>
        </p:nvSpPr>
        <p:spPr bwMode="auto">
          <a:xfrm>
            <a:off x="734695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4" name="Text Box 35"/>
          <p:cNvSpPr txBox="1">
            <a:spLocks noChangeArrowheads="1"/>
          </p:cNvSpPr>
          <p:nvPr/>
        </p:nvSpPr>
        <p:spPr bwMode="auto">
          <a:xfrm>
            <a:off x="734695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5" name="Text Box 35"/>
          <p:cNvSpPr txBox="1">
            <a:spLocks noChangeArrowheads="1"/>
          </p:cNvSpPr>
          <p:nvPr/>
        </p:nvSpPr>
        <p:spPr bwMode="auto">
          <a:xfrm>
            <a:off x="734695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6" name="Text Box 35"/>
          <p:cNvSpPr txBox="1">
            <a:spLocks noChangeArrowheads="1"/>
          </p:cNvSpPr>
          <p:nvPr/>
        </p:nvSpPr>
        <p:spPr bwMode="auto">
          <a:xfrm>
            <a:off x="734695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7" name="Text Box 35"/>
          <p:cNvSpPr txBox="1">
            <a:spLocks noChangeArrowheads="1"/>
          </p:cNvSpPr>
          <p:nvPr/>
        </p:nvSpPr>
        <p:spPr bwMode="auto">
          <a:xfrm>
            <a:off x="734695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8" name="Text Box 35"/>
          <p:cNvSpPr txBox="1">
            <a:spLocks noChangeArrowheads="1"/>
          </p:cNvSpPr>
          <p:nvPr/>
        </p:nvSpPr>
        <p:spPr bwMode="auto">
          <a:xfrm>
            <a:off x="734695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9" name="Text Box 35"/>
          <p:cNvSpPr txBox="1">
            <a:spLocks noChangeArrowheads="1"/>
          </p:cNvSpPr>
          <p:nvPr/>
        </p:nvSpPr>
        <p:spPr bwMode="auto">
          <a:xfrm>
            <a:off x="734695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0" name="Text Box 35"/>
          <p:cNvSpPr txBox="1">
            <a:spLocks noChangeArrowheads="1"/>
          </p:cNvSpPr>
          <p:nvPr/>
        </p:nvSpPr>
        <p:spPr bwMode="auto">
          <a:xfrm>
            <a:off x="734695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1" name="Text Box 35"/>
          <p:cNvSpPr txBox="1">
            <a:spLocks noChangeArrowheads="1"/>
          </p:cNvSpPr>
          <p:nvPr/>
        </p:nvSpPr>
        <p:spPr bwMode="auto">
          <a:xfrm>
            <a:off x="734695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2" name="Text Box 35"/>
          <p:cNvSpPr txBox="1">
            <a:spLocks noChangeArrowheads="1"/>
          </p:cNvSpPr>
          <p:nvPr/>
        </p:nvSpPr>
        <p:spPr bwMode="auto">
          <a:xfrm>
            <a:off x="734695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3" name="Text Box 35"/>
          <p:cNvSpPr txBox="1">
            <a:spLocks noChangeArrowheads="1"/>
          </p:cNvSpPr>
          <p:nvPr/>
        </p:nvSpPr>
        <p:spPr bwMode="auto">
          <a:xfrm>
            <a:off x="734695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4" name="Text Box 35"/>
          <p:cNvSpPr txBox="1">
            <a:spLocks noChangeArrowheads="1"/>
          </p:cNvSpPr>
          <p:nvPr/>
        </p:nvSpPr>
        <p:spPr bwMode="auto">
          <a:xfrm>
            <a:off x="734695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5" name="Text Box 35"/>
          <p:cNvSpPr txBox="1">
            <a:spLocks noChangeArrowheads="1"/>
          </p:cNvSpPr>
          <p:nvPr/>
        </p:nvSpPr>
        <p:spPr bwMode="auto">
          <a:xfrm>
            <a:off x="734695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6" name="Text Box 35"/>
          <p:cNvSpPr txBox="1">
            <a:spLocks noChangeArrowheads="1"/>
          </p:cNvSpPr>
          <p:nvPr/>
        </p:nvSpPr>
        <p:spPr bwMode="auto">
          <a:xfrm>
            <a:off x="734695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7" name="Text Box 35"/>
          <p:cNvSpPr txBox="1">
            <a:spLocks noChangeArrowheads="1"/>
          </p:cNvSpPr>
          <p:nvPr/>
        </p:nvSpPr>
        <p:spPr bwMode="auto">
          <a:xfrm>
            <a:off x="734695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8" name="Text Box 35"/>
          <p:cNvSpPr txBox="1">
            <a:spLocks noChangeArrowheads="1"/>
          </p:cNvSpPr>
          <p:nvPr/>
        </p:nvSpPr>
        <p:spPr bwMode="auto">
          <a:xfrm>
            <a:off x="734695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9" name="Text Box 35"/>
          <p:cNvSpPr txBox="1">
            <a:spLocks noChangeArrowheads="1"/>
          </p:cNvSpPr>
          <p:nvPr/>
        </p:nvSpPr>
        <p:spPr bwMode="auto">
          <a:xfrm>
            <a:off x="734695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0" name="Text Box 35"/>
          <p:cNvSpPr txBox="1">
            <a:spLocks noChangeArrowheads="1"/>
          </p:cNvSpPr>
          <p:nvPr/>
        </p:nvSpPr>
        <p:spPr bwMode="auto">
          <a:xfrm>
            <a:off x="10937875" y="45751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1" name="Text Box 35"/>
          <p:cNvSpPr txBox="1">
            <a:spLocks noChangeArrowheads="1"/>
          </p:cNvSpPr>
          <p:nvPr/>
        </p:nvSpPr>
        <p:spPr bwMode="auto">
          <a:xfrm>
            <a:off x="10937875" y="45751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2" name="Text Box 35"/>
          <p:cNvSpPr txBox="1">
            <a:spLocks noChangeArrowheads="1"/>
          </p:cNvSpPr>
          <p:nvPr/>
        </p:nvSpPr>
        <p:spPr bwMode="auto">
          <a:xfrm>
            <a:off x="109378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3" name="Text Box 35"/>
          <p:cNvSpPr txBox="1">
            <a:spLocks noChangeArrowheads="1"/>
          </p:cNvSpPr>
          <p:nvPr/>
        </p:nvSpPr>
        <p:spPr bwMode="auto">
          <a:xfrm>
            <a:off x="109378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4" name="Text Box 35"/>
          <p:cNvSpPr txBox="1">
            <a:spLocks noChangeArrowheads="1"/>
          </p:cNvSpPr>
          <p:nvPr/>
        </p:nvSpPr>
        <p:spPr bwMode="auto">
          <a:xfrm>
            <a:off x="109378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5" name="Text Box 35"/>
          <p:cNvSpPr txBox="1">
            <a:spLocks noChangeArrowheads="1"/>
          </p:cNvSpPr>
          <p:nvPr/>
        </p:nvSpPr>
        <p:spPr bwMode="auto">
          <a:xfrm>
            <a:off x="109378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6" name="Text Box 35"/>
          <p:cNvSpPr txBox="1">
            <a:spLocks noChangeArrowheads="1"/>
          </p:cNvSpPr>
          <p:nvPr/>
        </p:nvSpPr>
        <p:spPr bwMode="auto">
          <a:xfrm>
            <a:off x="11509375" y="45751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7" name="Text Box 35"/>
          <p:cNvSpPr txBox="1">
            <a:spLocks noChangeArrowheads="1"/>
          </p:cNvSpPr>
          <p:nvPr/>
        </p:nvSpPr>
        <p:spPr bwMode="auto">
          <a:xfrm>
            <a:off x="11509375" y="45751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8" name="Text Box 35"/>
          <p:cNvSpPr txBox="1">
            <a:spLocks noChangeArrowheads="1"/>
          </p:cNvSpPr>
          <p:nvPr/>
        </p:nvSpPr>
        <p:spPr bwMode="auto">
          <a:xfrm>
            <a:off x="115093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9" name="Text Box 35"/>
          <p:cNvSpPr txBox="1">
            <a:spLocks noChangeArrowheads="1"/>
          </p:cNvSpPr>
          <p:nvPr/>
        </p:nvSpPr>
        <p:spPr bwMode="auto">
          <a:xfrm>
            <a:off x="115093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0" name="Text Box 35"/>
          <p:cNvSpPr txBox="1">
            <a:spLocks noChangeArrowheads="1"/>
          </p:cNvSpPr>
          <p:nvPr/>
        </p:nvSpPr>
        <p:spPr bwMode="auto">
          <a:xfrm>
            <a:off x="115093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1" name="Text Box 35"/>
          <p:cNvSpPr txBox="1">
            <a:spLocks noChangeArrowheads="1"/>
          </p:cNvSpPr>
          <p:nvPr/>
        </p:nvSpPr>
        <p:spPr bwMode="auto">
          <a:xfrm>
            <a:off x="115093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2" name="Text Box 35"/>
          <p:cNvSpPr txBox="1">
            <a:spLocks noChangeArrowheads="1"/>
          </p:cNvSpPr>
          <p:nvPr/>
        </p:nvSpPr>
        <p:spPr bwMode="auto">
          <a:xfrm>
            <a:off x="109378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3" name="Text Box 35"/>
          <p:cNvSpPr txBox="1">
            <a:spLocks noChangeArrowheads="1"/>
          </p:cNvSpPr>
          <p:nvPr/>
        </p:nvSpPr>
        <p:spPr bwMode="auto">
          <a:xfrm>
            <a:off x="109378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4" name="Text Box 35"/>
          <p:cNvSpPr txBox="1">
            <a:spLocks noChangeArrowheads="1"/>
          </p:cNvSpPr>
          <p:nvPr/>
        </p:nvSpPr>
        <p:spPr bwMode="auto">
          <a:xfrm>
            <a:off x="109378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5" name="Text Box 35"/>
          <p:cNvSpPr txBox="1">
            <a:spLocks noChangeArrowheads="1"/>
          </p:cNvSpPr>
          <p:nvPr/>
        </p:nvSpPr>
        <p:spPr bwMode="auto">
          <a:xfrm>
            <a:off x="109378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6" name="Text Box 35"/>
          <p:cNvSpPr txBox="1">
            <a:spLocks noChangeArrowheads="1"/>
          </p:cNvSpPr>
          <p:nvPr/>
        </p:nvSpPr>
        <p:spPr bwMode="auto">
          <a:xfrm>
            <a:off x="109378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7" name="Text Box 35"/>
          <p:cNvSpPr txBox="1">
            <a:spLocks noChangeArrowheads="1"/>
          </p:cNvSpPr>
          <p:nvPr/>
        </p:nvSpPr>
        <p:spPr bwMode="auto">
          <a:xfrm>
            <a:off x="109378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8" name="Text Box 35"/>
          <p:cNvSpPr txBox="1">
            <a:spLocks noChangeArrowheads="1"/>
          </p:cNvSpPr>
          <p:nvPr/>
        </p:nvSpPr>
        <p:spPr bwMode="auto">
          <a:xfrm>
            <a:off x="109378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9" name="Text Box 35"/>
          <p:cNvSpPr txBox="1">
            <a:spLocks noChangeArrowheads="1"/>
          </p:cNvSpPr>
          <p:nvPr/>
        </p:nvSpPr>
        <p:spPr bwMode="auto">
          <a:xfrm>
            <a:off x="109378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0" name="Text Box 35"/>
          <p:cNvSpPr txBox="1">
            <a:spLocks noChangeArrowheads="1"/>
          </p:cNvSpPr>
          <p:nvPr/>
        </p:nvSpPr>
        <p:spPr bwMode="auto">
          <a:xfrm>
            <a:off x="109378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1" name="Text Box 35"/>
          <p:cNvSpPr txBox="1">
            <a:spLocks noChangeArrowheads="1"/>
          </p:cNvSpPr>
          <p:nvPr/>
        </p:nvSpPr>
        <p:spPr bwMode="auto">
          <a:xfrm>
            <a:off x="109378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2" name="Text Box 35"/>
          <p:cNvSpPr txBox="1">
            <a:spLocks noChangeArrowheads="1"/>
          </p:cNvSpPr>
          <p:nvPr/>
        </p:nvSpPr>
        <p:spPr bwMode="auto">
          <a:xfrm>
            <a:off x="109378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3" name="Text Box 35"/>
          <p:cNvSpPr txBox="1">
            <a:spLocks noChangeArrowheads="1"/>
          </p:cNvSpPr>
          <p:nvPr/>
        </p:nvSpPr>
        <p:spPr bwMode="auto">
          <a:xfrm>
            <a:off x="109378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4" name="Text Box 35"/>
          <p:cNvSpPr txBox="1">
            <a:spLocks noChangeArrowheads="1"/>
          </p:cNvSpPr>
          <p:nvPr/>
        </p:nvSpPr>
        <p:spPr bwMode="auto">
          <a:xfrm>
            <a:off x="115093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5" name="Text Box 35"/>
          <p:cNvSpPr txBox="1">
            <a:spLocks noChangeArrowheads="1"/>
          </p:cNvSpPr>
          <p:nvPr/>
        </p:nvSpPr>
        <p:spPr bwMode="auto">
          <a:xfrm>
            <a:off x="11509375" y="48133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6" name="Text Box 35"/>
          <p:cNvSpPr txBox="1">
            <a:spLocks noChangeArrowheads="1"/>
          </p:cNvSpPr>
          <p:nvPr/>
        </p:nvSpPr>
        <p:spPr bwMode="auto">
          <a:xfrm>
            <a:off x="115093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7" name="Text Box 35"/>
          <p:cNvSpPr txBox="1">
            <a:spLocks noChangeArrowheads="1"/>
          </p:cNvSpPr>
          <p:nvPr/>
        </p:nvSpPr>
        <p:spPr bwMode="auto">
          <a:xfrm>
            <a:off x="115093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8" name="Text Box 35"/>
          <p:cNvSpPr txBox="1">
            <a:spLocks noChangeArrowheads="1"/>
          </p:cNvSpPr>
          <p:nvPr/>
        </p:nvSpPr>
        <p:spPr bwMode="auto">
          <a:xfrm>
            <a:off x="115093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9" name="Text Box 35"/>
          <p:cNvSpPr txBox="1">
            <a:spLocks noChangeArrowheads="1"/>
          </p:cNvSpPr>
          <p:nvPr/>
        </p:nvSpPr>
        <p:spPr bwMode="auto">
          <a:xfrm>
            <a:off x="115093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0" name="Text Box 35"/>
          <p:cNvSpPr txBox="1">
            <a:spLocks noChangeArrowheads="1"/>
          </p:cNvSpPr>
          <p:nvPr/>
        </p:nvSpPr>
        <p:spPr bwMode="auto">
          <a:xfrm>
            <a:off x="115093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1" name="Text Box 35"/>
          <p:cNvSpPr txBox="1">
            <a:spLocks noChangeArrowheads="1"/>
          </p:cNvSpPr>
          <p:nvPr/>
        </p:nvSpPr>
        <p:spPr bwMode="auto">
          <a:xfrm>
            <a:off x="11509375" y="50514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2" name="Text Box 35"/>
          <p:cNvSpPr txBox="1">
            <a:spLocks noChangeArrowheads="1"/>
          </p:cNvSpPr>
          <p:nvPr/>
        </p:nvSpPr>
        <p:spPr bwMode="auto">
          <a:xfrm>
            <a:off x="115093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3" name="Text Box 35"/>
          <p:cNvSpPr txBox="1">
            <a:spLocks noChangeArrowheads="1"/>
          </p:cNvSpPr>
          <p:nvPr/>
        </p:nvSpPr>
        <p:spPr bwMode="auto">
          <a:xfrm>
            <a:off x="115093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4" name="Text Box 35"/>
          <p:cNvSpPr txBox="1">
            <a:spLocks noChangeArrowheads="1"/>
          </p:cNvSpPr>
          <p:nvPr/>
        </p:nvSpPr>
        <p:spPr bwMode="auto">
          <a:xfrm>
            <a:off x="115093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5" name="Text Box 35"/>
          <p:cNvSpPr txBox="1">
            <a:spLocks noChangeArrowheads="1"/>
          </p:cNvSpPr>
          <p:nvPr/>
        </p:nvSpPr>
        <p:spPr bwMode="auto">
          <a:xfrm>
            <a:off x="11509375" y="5289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6" name="Text Box 35"/>
          <p:cNvSpPr txBox="1">
            <a:spLocks noChangeArrowheads="1"/>
          </p:cNvSpPr>
          <p:nvPr/>
        </p:nvSpPr>
        <p:spPr bwMode="auto">
          <a:xfrm>
            <a:off x="12080875" y="665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7" name="Text Box 35"/>
          <p:cNvSpPr txBox="1">
            <a:spLocks noChangeArrowheads="1"/>
          </p:cNvSpPr>
          <p:nvPr/>
        </p:nvSpPr>
        <p:spPr bwMode="auto">
          <a:xfrm>
            <a:off x="12080875" y="665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8" name="Text Box 35"/>
          <p:cNvSpPr txBox="1">
            <a:spLocks noChangeArrowheads="1"/>
          </p:cNvSpPr>
          <p:nvPr/>
        </p:nvSpPr>
        <p:spPr bwMode="auto">
          <a:xfrm>
            <a:off x="12080875" y="688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9" name="Text Box 35"/>
          <p:cNvSpPr txBox="1">
            <a:spLocks noChangeArrowheads="1"/>
          </p:cNvSpPr>
          <p:nvPr/>
        </p:nvSpPr>
        <p:spPr bwMode="auto">
          <a:xfrm>
            <a:off x="12080875" y="688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0" name="Text Box 35"/>
          <p:cNvSpPr txBox="1">
            <a:spLocks noChangeArrowheads="1"/>
          </p:cNvSpPr>
          <p:nvPr/>
        </p:nvSpPr>
        <p:spPr bwMode="auto">
          <a:xfrm>
            <a:off x="12080875" y="688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1" name="Text Box 35"/>
          <p:cNvSpPr txBox="1">
            <a:spLocks noChangeArrowheads="1"/>
          </p:cNvSpPr>
          <p:nvPr/>
        </p:nvSpPr>
        <p:spPr bwMode="auto">
          <a:xfrm>
            <a:off x="12080875" y="688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2" name="Text Box 35"/>
          <p:cNvSpPr txBox="1">
            <a:spLocks noChangeArrowheads="1"/>
          </p:cNvSpPr>
          <p:nvPr/>
        </p:nvSpPr>
        <p:spPr bwMode="auto">
          <a:xfrm>
            <a:off x="1275715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3" name="Text Box 35"/>
          <p:cNvSpPr txBox="1">
            <a:spLocks noChangeArrowheads="1"/>
          </p:cNvSpPr>
          <p:nvPr/>
        </p:nvSpPr>
        <p:spPr bwMode="auto">
          <a:xfrm>
            <a:off x="1275715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4" name="Text Box 35"/>
          <p:cNvSpPr txBox="1">
            <a:spLocks noChangeArrowheads="1"/>
          </p:cNvSpPr>
          <p:nvPr/>
        </p:nvSpPr>
        <p:spPr bwMode="auto">
          <a:xfrm>
            <a:off x="127571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5" name="Text Box 35"/>
          <p:cNvSpPr txBox="1">
            <a:spLocks noChangeArrowheads="1"/>
          </p:cNvSpPr>
          <p:nvPr/>
        </p:nvSpPr>
        <p:spPr bwMode="auto">
          <a:xfrm>
            <a:off x="127571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6" name="Text Box 35"/>
          <p:cNvSpPr txBox="1">
            <a:spLocks noChangeArrowheads="1"/>
          </p:cNvSpPr>
          <p:nvPr/>
        </p:nvSpPr>
        <p:spPr bwMode="auto">
          <a:xfrm>
            <a:off x="127571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7" name="Text Box 35"/>
          <p:cNvSpPr txBox="1">
            <a:spLocks noChangeArrowheads="1"/>
          </p:cNvSpPr>
          <p:nvPr/>
        </p:nvSpPr>
        <p:spPr bwMode="auto">
          <a:xfrm>
            <a:off x="127571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8" name="Text Box 35"/>
          <p:cNvSpPr txBox="1">
            <a:spLocks noChangeArrowheads="1"/>
          </p:cNvSpPr>
          <p:nvPr/>
        </p:nvSpPr>
        <p:spPr bwMode="auto">
          <a:xfrm>
            <a:off x="127571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9" name="Text Box 35"/>
          <p:cNvSpPr txBox="1">
            <a:spLocks noChangeArrowheads="1"/>
          </p:cNvSpPr>
          <p:nvPr/>
        </p:nvSpPr>
        <p:spPr bwMode="auto">
          <a:xfrm>
            <a:off x="127571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0" name="Text Box 35"/>
          <p:cNvSpPr txBox="1">
            <a:spLocks noChangeArrowheads="1"/>
          </p:cNvSpPr>
          <p:nvPr/>
        </p:nvSpPr>
        <p:spPr bwMode="auto">
          <a:xfrm>
            <a:off x="127571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1" name="Text Box 35"/>
          <p:cNvSpPr txBox="1">
            <a:spLocks noChangeArrowheads="1"/>
          </p:cNvSpPr>
          <p:nvPr/>
        </p:nvSpPr>
        <p:spPr bwMode="auto">
          <a:xfrm>
            <a:off x="127571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2" name="Text Box 35"/>
          <p:cNvSpPr txBox="1">
            <a:spLocks noChangeArrowheads="1"/>
          </p:cNvSpPr>
          <p:nvPr/>
        </p:nvSpPr>
        <p:spPr bwMode="auto">
          <a:xfrm>
            <a:off x="127571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3" name="Text Box 35"/>
          <p:cNvSpPr txBox="1">
            <a:spLocks noChangeArrowheads="1"/>
          </p:cNvSpPr>
          <p:nvPr/>
        </p:nvSpPr>
        <p:spPr bwMode="auto">
          <a:xfrm>
            <a:off x="127571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4" name="Text Box 35"/>
          <p:cNvSpPr txBox="1">
            <a:spLocks noChangeArrowheads="1"/>
          </p:cNvSpPr>
          <p:nvPr/>
        </p:nvSpPr>
        <p:spPr bwMode="auto">
          <a:xfrm>
            <a:off x="127571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5" name="Text Box 35"/>
          <p:cNvSpPr txBox="1">
            <a:spLocks noChangeArrowheads="1"/>
          </p:cNvSpPr>
          <p:nvPr/>
        </p:nvSpPr>
        <p:spPr bwMode="auto">
          <a:xfrm>
            <a:off x="127571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6" name="Text Box 35"/>
          <p:cNvSpPr txBox="1">
            <a:spLocks noChangeArrowheads="1"/>
          </p:cNvSpPr>
          <p:nvPr/>
        </p:nvSpPr>
        <p:spPr bwMode="auto">
          <a:xfrm>
            <a:off x="127571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7" name="Text Box 35"/>
          <p:cNvSpPr txBox="1">
            <a:spLocks noChangeArrowheads="1"/>
          </p:cNvSpPr>
          <p:nvPr/>
        </p:nvSpPr>
        <p:spPr bwMode="auto">
          <a:xfrm>
            <a:off x="127571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8" name="Text Box 35"/>
          <p:cNvSpPr txBox="1">
            <a:spLocks noChangeArrowheads="1"/>
          </p:cNvSpPr>
          <p:nvPr/>
        </p:nvSpPr>
        <p:spPr bwMode="auto">
          <a:xfrm>
            <a:off x="127571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9" name="Text Box 35"/>
          <p:cNvSpPr txBox="1">
            <a:spLocks noChangeArrowheads="1"/>
          </p:cNvSpPr>
          <p:nvPr/>
        </p:nvSpPr>
        <p:spPr bwMode="auto">
          <a:xfrm>
            <a:off x="127571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0" name="Text Box 35"/>
          <p:cNvSpPr txBox="1">
            <a:spLocks noChangeArrowheads="1"/>
          </p:cNvSpPr>
          <p:nvPr/>
        </p:nvSpPr>
        <p:spPr bwMode="auto">
          <a:xfrm>
            <a:off x="127571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1" name="Text Box 35"/>
          <p:cNvSpPr txBox="1">
            <a:spLocks noChangeArrowheads="1"/>
          </p:cNvSpPr>
          <p:nvPr/>
        </p:nvSpPr>
        <p:spPr bwMode="auto">
          <a:xfrm>
            <a:off x="127571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2" name="Text Box 35"/>
          <p:cNvSpPr txBox="1">
            <a:spLocks noChangeArrowheads="1"/>
          </p:cNvSpPr>
          <p:nvPr/>
        </p:nvSpPr>
        <p:spPr bwMode="auto">
          <a:xfrm>
            <a:off x="127571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3" name="Text Box 35"/>
          <p:cNvSpPr txBox="1">
            <a:spLocks noChangeArrowheads="1"/>
          </p:cNvSpPr>
          <p:nvPr/>
        </p:nvSpPr>
        <p:spPr bwMode="auto">
          <a:xfrm>
            <a:off x="127571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4" name="Text Box 35"/>
          <p:cNvSpPr txBox="1">
            <a:spLocks noChangeArrowheads="1"/>
          </p:cNvSpPr>
          <p:nvPr/>
        </p:nvSpPr>
        <p:spPr bwMode="auto">
          <a:xfrm>
            <a:off x="127571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5" name="Text Box 35"/>
          <p:cNvSpPr txBox="1">
            <a:spLocks noChangeArrowheads="1"/>
          </p:cNvSpPr>
          <p:nvPr/>
        </p:nvSpPr>
        <p:spPr bwMode="auto">
          <a:xfrm>
            <a:off x="127571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6" name="Text Box 35"/>
          <p:cNvSpPr txBox="1">
            <a:spLocks noChangeArrowheads="1"/>
          </p:cNvSpPr>
          <p:nvPr/>
        </p:nvSpPr>
        <p:spPr bwMode="auto">
          <a:xfrm>
            <a:off x="1353820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7" name="Text Box 35"/>
          <p:cNvSpPr txBox="1">
            <a:spLocks noChangeArrowheads="1"/>
          </p:cNvSpPr>
          <p:nvPr/>
        </p:nvSpPr>
        <p:spPr bwMode="auto">
          <a:xfrm>
            <a:off x="1353820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8" name="Text Box 35"/>
          <p:cNvSpPr txBox="1">
            <a:spLocks noChangeArrowheads="1"/>
          </p:cNvSpPr>
          <p:nvPr/>
        </p:nvSpPr>
        <p:spPr bwMode="auto">
          <a:xfrm>
            <a:off x="13538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9" name="Text Box 35"/>
          <p:cNvSpPr txBox="1">
            <a:spLocks noChangeArrowheads="1"/>
          </p:cNvSpPr>
          <p:nvPr/>
        </p:nvSpPr>
        <p:spPr bwMode="auto">
          <a:xfrm>
            <a:off x="13538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0" name="Text Box 35"/>
          <p:cNvSpPr txBox="1">
            <a:spLocks noChangeArrowheads="1"/>
          </p:cNvSpPr>
          <p:nvPr/>
        </p:nvSpPr>
        <p:spPr bwMode="auto">
          <a:xfrm>
            <a:off x="13538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1" name="Text Box 35"/>
          <p:cNvSpPr txBox="1">
            <a:spLocks noChangeArrowheads="1"/>
          </p:cNvSpPr>
          <p:nvPr/>
        </p:nvSpPr>
        <p:spPr bwMode="auto">
          <a:xfrm>
            <a:off x="13538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2" name="Text Box 35"/>
          <p:cNvSpPr txBox="1">
            <a:spLocks noChangeArrowheads="1"/>
          </p:cNvSpPr>
          <p:nvPr/>
        </p:nvSpPr>
        <p:spPr bwMode="auto">
          <a:xfrm>
            <a:off x="13538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3" name="Text Box 35"/>
          <p:cNvSpPr txBox="1">
            <a:spLocks noChangeArrowheads="1"/>
          </p:cNvSpPr>
          <p:nvPr/>
        </p:nvSpPr>
        <p:spPr bwMode="auto">
          <a:xfrm>
            <a:off x="13538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4" name="Text Box 35"/>
          <p:cNvSpPr txBox="1">
            <a:spLocks noChangeArrowheads="1"/>
          </p:cNvSpPr>
          <p:nvPr/>
        </p:nvSpPr>
        <p:spPr bwMode="auto">
          <a:xfrm>
            <a:off x="13538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5" name="Text Box 35"/>
          <p:cNvSpPr txBox="1">
            <a:spLocks noChangeArrowheads="1"/>
          </p:cNvSpPr>
          <p:nvPr/>
        </p:nvSpPr>
        <p:spPr bwMode="auto">
          <a:xfrm>
            <a:off x="13538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6" name="Text Box 35"/>
          <p:cNvSpPr txBox="1">
            <a:spLocks noChangeArrowheads="1"/>
          </p:cNvSpPr>
          <p:nvPr/>
        </p:nvSpPr>
        <p:spPr bwMode="auto">
          <a:xfrm>
            <a:off x="13538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7" name="Text Box 35"/>
          <p:cNvSpPr txBox="1">
            <a:spLocks noChangeArrowheads="1"/>
          </p:cNvSpPr>
          <p:nvPr/>
        </p:nvSpPr>
        <p:spPr bwMode="auto">
          <a:xfrm>
            <a:off x="13538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8" name="Text Box 35"/>
          <p:cNvSpPr txBox="1">
            <a:spLocks noChangeArrowheads="1"/>
          </p:cNvSpPr>
          <p:nvPr/>
        </p:nvSpPr>
        <p:spPr bwMode="auto">
          <a:xfrm>
            <a:off x="13538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9" name="Text Box 35"/>
          <p:cNvSpPr txBox="1">
            <a:spLocks noChangeArrowheads="1"/>
          </p:cNvSpPr>
          <p:nvPr/>
        </p:nvSpPr>
        <p:spPr bwMode="auto">
          <a:xfrm>
            <a:off x="13538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0" name="Text Box 35"/>
          <p:cNvSpPr txBox="1">
            <a:spLocks noChangeArrowheads="1"/>
          </p:cNvSpPr>
          <p:nvPr/>
        </p:nvSpPr>
        <p:spPr bwMode="auto">
          <a:xfrm>
            <a:off x="13538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1" name="Text Box 35"/>
          <p:cNvSpPr txBox="1">
            <a:spLocks noChangeArrowheads="1"/>
          </p:cNvSpPr>
          <p:nvPr/>
        </p:nvSpPr>
        <p:spPr bwMode="auto">
          <a:xfrm>
            <a:off x="13538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2" name="Text Box 35"/>
          <p:cNvSpPr txBox="1">
            <a:spLocks noChangeArrowheads="1"/>
          </p:cNvSpPr>
          <p:nvPr/>
        </p:nvSpPr>
        <p:spPr bwMode="auto">
          <a:xfrm>
            <a:off x="13538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3" name="Text Box 35"/>
          <p:cNvSpPr txBox="1">
            <a:spLocks noChangeArrowheads="1"/>
          </p:cNvSpPr>
          <p:nvPr/>
        </p:nvSpPr>
        <p:spPr bwMode="auto">
          <a:xfrm>
            <a:off x="13538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4" name="Text Box 35"/>
          <p:cNvSpPr txBox="1">
            <a:spLocks noChangeArrowheads="1"/>
          </p:cNvSpPr>
          <p:nvPr/>
        </p:nvSpPr>
        <p:spPr bwMode="auto">
          <a:xfrm>
            <a:off x="13538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5" name="Text Box 35"/>
          <p:cNvSpPr txBox="1">
            <a:spLocks noChangeArrowheads="1"/>
          </p:cNvSpPr>
          <p:nvPr/>
        </p:nvSpPr>
        <p:spPr bwMode="auto">
          <a:xfrm>
            <a:off x="13538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6" name="Text Box 35"/>
          <p:cNvSpPr txBox="1">
            <a:spLocks noChangeArrowheads="1"/>
          </p:cNvSpPr>
          <p:nvPr/>
        </p:nvSpPr>
        <p:spPr bwMode="auto">
          <a:xfrm>
            <a:off x="13538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7" name="Text Box 35"/>
          <p:cNvSpPr txBox="1">
            <a:spLocks noChangeArrowheads="1"/>
          </p:cNvSpPr>
          <p:nvPr/>
        </p:nvSpPr>
        <p:spPr bwMode="auto">
          <a:xfrm>
            <a:off x="13538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8" name="Text Box 35"/>
          <p:cNvSpPr txBox="1">
            <a:spLocks noChangeArrowheads="1"/>
          </p:cNvSpPr>
          <p:nvPr/>
        </p:nvSpPr>
        <p:spPr bwMode="auto">
          <a:xfrm>
            <a:off x="13538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9" name="Text Box 35"/>
          <p:cNvSpPr txBox="1">
            <a:spLocks noChangeArrowheads="1"/>
          </p:cNvSpPr>
          <p:nvPr/>
        </p:nvSpPr>
        <p:spPr bwMode="auto">
          <a:xfrm>
            <a:off x="13538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0" name="Text Box 35"/>
          <p:cNvSpPr txBox="1">
            <a:spLocks noChangeArrowheads="1"/>
          </p:cNvSpPr>
          <p:nvPr/>
        </p:nvSpPr>
        <p:spPr bwMode="auto">
          <a:xfrm>
            <a:off x="1430020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1" name="Text Box 35"/>
          <p:cNvSpPr txBox="1">
            <a:spLocks noChangeArrowheads="1"/>
          </p:cNvSpPr>
          <p:nvPr/>
        </p:nvSpPr>
        <p:spPr bwMode="auto">
          <a:xfrm>
            <a:off x="1430020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2" name="Text Box 35"/>
          <p:cNvSpPr txBox="1">
            <a:spLocks noChangeArrowheads="1"/>
          </p:cNvSpPr>
          <p:nvPr/>
        </p:nvSpPr>
        <p:spPr bwMode="auto">
          <a:xfrm>
            <a:off x="14300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3" name="Text Box 35"/>
          <p:cNvSpPr txBox="1">
            <a:spLocks noChangeArrowheads="1"/>
          </p:cNvSpPr>
          <p:nvPr/>
        </p:nvSpPr>
        <p:spPr bwMode="auto">
          <a:xfrm>
            <a:off x="14300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4" name="Text Box 35"/>
          <p:cNvSpPr txBox="1">
            <a:spLocks noChangeArrowheads="1"/>
          </p:cNvSpPr>
          <p:nvPr/>
        </p:nvSpPr>
        <p:spPr bwMode="auto">
          <a:xfrm>
            <a:off x="14300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5" name="Text Box 35"/>
          <p:cNvSpPr txBox="1">
            <a:spLocks noChangeArrowheads="1"/>
          </p:cNvSpPr>
          <p:nvPr/>
        </p:nvSpPr>
        <p:spPr bwMode="auto">
          <a:xfrm>
            <a:off x="14300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6" name="Text Box 35"/>
          <p:cNvSpPr txBox="1">
            <a:spLocks noChangeArrowheads="1"/>
          </p:cNvSpPr>
          <p:nvPr/>
        </p:nvSpPr>
        <p:spPr bwMode="auto">
          <a:xfrm>
            <a:off x="14300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7" name="Text Box 35"/>
          <p:cNvSpPr txBox="1">
            <a:spLocks noChangeArrowheads="1"/>
          </p:cNvSpPr>
          <p:nvPr/>
        </p:nvSpPr>
        <p:spPr bwMode="auto">
          <a:xfrm>
            <a:off x="1430020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8" name="Text Box 35"/>
          <p:cNvSpPr txBox="1">
            <a:spLocks noChangeArrowheads="1"/>
          </p:cNvSpPr>
          <p:nvPr/>
        </p:nvSpPr>
        <p:spPr bwMode="auto">
          <a:xfrm>
            <a:off x="14300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9" name="Text Box 35"/>
          <p:cNvSpPr txBox="1">
            <a:spLocks noChangeArrowheads="1"/>
          </p:cNvSpPr>
          <p:nvPr/>
        </p:nvSpPr>
        <p:spPr bwMode="auto">
          <a:xfrm>
            <a:off x="14300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0" name="Text Box 35"/>
          <p:cNvSpPr txBox="1">
            <a:spLocks noChangeArrowheads="1"/>
          </p:cNvSpPr>
          <p:nvPr/>
        </p:nvSpPr>
        <p:spPr bwMode="auto">
          <a:xfrm>
            <a:off x="14300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1" name="Text Box 35"/>
          <p:cNvSpPr txBox="1">
            <a:spLocks noChangeArrowheads="1"/>
          </p:cNvSpPr>
          <p:nvPr/>
        </p:nvSpPr>
        <p:spPr bwMode="auto">
          <a:xfrm>
            <a:off x="14300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2" name="Text Box 35"/>
          <p:cNvSpPr txBox="1">
            <a:spLocks noChangeArrowheads="1"/>
          </p:cNvSpPr>
          <p:nvPr/>
        </p:nvSpPr>
        <p:spPr bwMode="auto">
          <a:xfrm>
            <a:off x="14300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3" name="Text Box 35"/>
          <p:cNvSpPr txBox="1">
            <a:spLocks noChangeArrowheads="1"/>
          </p:cNvSpPr>
          <p:nvPr/>
        </p:nvSpPr>
        <p:spPr bwMode="auto">
          <a:xfrm>
            <a:off x="1430020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4" name="Text Box 35"/>
          <p:cNvSpPr txBox="1">
            <a:spLocks noChangeArrowheads="1"/>
          </p:cNvSpPr>
          <p:nvPr/>
        </p:nvSpPr>
        <p:spPr bwMode="auto">
          <a:xfrm>
            <a:off x="14300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5" name="Text Box 35"/>
          <p:cNvSpPr txBox="1">
            <a:spLocks noChangeArrowheads="1"/>
          </p:cNvSpPr>
          <p:nvPr/>
        </p:nvSpPr>
        <p:spPr bwMode="auto">
          <a:xfrm>
            <a:off x="14300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6" name="Text Box 35"/>
          <p:cNvSpPr txBox="1">
            <a:spLocks noChangeArrowheads="1"/>
          </p:cNvSpPr>
          <p:nvPr/>
        </p:nvSpPr>
        <p:spPr bwMode="auto">
          <a:xfrm>
            <a:off x="14300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7" name="Text Box 35"/>
          <p:cNvSpPr txBox="1">
            <a:spLocks noChangeArrowheads="1"/>
          </p:cNvSpPr>
          <p:nvPr/>
        </p:nvSpPr>
        <p:spPr bwMode="auto">
          <a:xfrm>
            <a:off x="14300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8" name="Text Box 35"/>
          <p:cNvSpPr txBox="1">
            <a:spLocks noChangeArrowheads="1"/>
          </p:cNvSpPr>
          <p:nvPr/>
        </p:nvSpPr>
        <p:spPr bwMode="auto">
          <a:xfrm>
            <a:off x="14300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9" name="Text Box 35"/>
          <p:cNvSpPr txBox="1">
            <a:spLocks noChangeArrowheads="1"/>
          </p:cNvSpPr>
          <p:nvPr/>
        </p:nvSpPr>
        <p:spPr bwMode="auto">
          <a:xfrm>
            <a:off x="1430020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0" name="Text Box 35"/>
          <p:cNvSpPr txBox="1">
            <a:spLocks noChangeArrowheads="1"/>
          </p:cNvSpPr>
          <p:nvPr/>
        </p:nvSpPr>
        <p:spPr bwMode="auto">
          <a:xfrm>
            <a:off x="14300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1" name="Text Box 35"/>
          <p:cNvSpPr txBox="1">
            <a:spLocks noChangeArrowheads="1"/>
          </p:cNvSpPr>
          <p:nvPr/>
        </p:nvSpPr>
        <p:spPr bwMode="auto">
          <a:xfrm>
            <a:off x="14300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2" name="Text Box 35"/>
          <p:cNvSpPr txBox="1">
            <a:spLocks noChangeArrowheads="1"/>
          </p:cNvSpPr>
          <p:nvPr/>
        </p:nvSpPr>
        <p:spPr bwMode="auto">
          <a:xfrm>
            <a:off x="14300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3" name="Text Box 35"/>
          <p:cNvSpPr txBox="1">
            <a:spLocks noChangeArrowheads="1"/>
          </p:cNvSpPr>
          <p:nvPr/>
        </p:nvSpPr>
        <p:spPr bwMode="auto">
          <a:xfrm>
            <a:off x="143002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4" name="Text Box 35"/>
          <p:cNvSpPr txBox="1">
            <a:spLocks noChangeArrowheads="1"/>
          </p:cNvSpPr>
          <p:nvPr/>
        </p:nvSpPr>
        <p:spPr bwMode="auto">
          <a:xfrm>
            <a:off x="1508125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5" name="Text Box 35"/>
          <p:cNvSpPr txBox="1">
            <a:spLocks noChangeArrowheads="1"/>
          </p:cNvSpPr>
          <p:nvPr/>
        </p:nvSpPr>
        <p:spPr bwMode="auto">
          <a:xfrm>
            <a:off x="15081250" y="831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6" name="Text Box 35"/>
          <p:cNvSpPr txBox="1">
            <a:spLocks noChangeArrowheads="1"/>
          </p:cNvSpPr>
          <p:nvPr/>
        </p:nvSpPr>
        <p:spPr bwMode="auto">
          <a:xfrm>
            <a:off x="150812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7" name="Text Box 35"/>
          <p:cNvSpPr txBox="1">
            <a:spLocks noChangeArrowheads="1"/>
          </p:cNvSpPr>
          <p:nvPr/>
        </p:nvSpPr>
        <p:spPr bwMode="auto">
          <a:xfrm>
            <a:off x="150812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8" name="Text Box 35"/>
          <p:cNvSpPr txBox="1">
            <a:spLocks noChangeArrowheads="1"/>
          </p:cNvSpPr>
          <p:nvPr/>
        </p:nvSpPr>
        <p:spPr bwMode="auto">
          <a:xfrm>
            <a:off x="150812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9" name="Text Box 35"/>
          <p:cNvSpPr txBox="1">
            <a:spLocks noChangeArrowheads="1"/>
          </p:cNvSpPr>
          <p:nvPr/>
        </p:nvSpPr>
        <p:spPr bwMode="auto">
          <a:xfrm>
            <a:off x="150812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0" name="Text Box 35"/>
          <p:cNvSpPr txBox="1">
            <a:spLocks noChangeArrowheads="1"/>
          </p:cNvSpPr>
          <p:nvPr/>
        </p:nvSpPr>
        <p:spPr bwMode="auto">
          <a:xfrm>
            <a:off x="150812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1" name="Text Box 35"/>
          <p:cNvSpPr txBox="1">
            <a:spLocks noChangeArrowheads="1"/>
          </p:cNvSpPr>
          <p:nvPr/>
        </p:nvSpPr>
        <p:spPr bwMode="auto">
          <a:xfrm>
            <a:off x="15081250" y="855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2" name="Text Box 35"/>
          <p:cNvSpPr txBox="1">
            <a:spLocks noChangeArrowheads="1"/>
          </p:cNvSpPr>
          <p:nvPr/>
        </p:nvSpPr>
        <p:spPr bwMode="auto">
          <a:xfrm>
            <a:off x="150812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3" name="Text Box 35"/>
          <p:cNvSpPr txBox="1">
            <a:spLocks noChangeArrowheads="1"/>
          </p:cNvSpPr>
          <p:nvPr/>
        </p:nvSpPr>
        <p:spPr bwMode="auto">
          <a:xfrm>
            <a:off x="150812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4" name="Text Box 35"/>
          <p:cNvSpPr txBox="1">
            <a:spLocks noChangeArrowheads="1"/>
          </p:cNvSpPr>
          <p:nvPr/>
        </p:nvSpPr>
        <p:spPr bwMode="auto">
          <a:xfrm>
            <a:off x="150812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5" name="Text Box 35"/>
          <p:cNvSpPr txBox="1">
            <a:spLocks noChangeArrowheads="1"/>
          </p:cNvSpPr>
          <p:nvPr/>
        </p:nvSpPr>
        <p:spPr bwMode="auto">
          <a:xfrm>
            <a:off x="150812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6" name="Text Box 35"/>
          <p:cNvSpPr txBox="1">
            <a:spLocks noChangeArrowheads="1"/>
          </p:cNvSpPr>
          <p:nvPr/>
        </p:nvSpPr>
        <p:spPr bwMode="auto">
          <a:xfrm>
            <a:off x="150812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7" name="Text Box 35"/>
          <p:cNvSpPr txBox="1">
            <a:spLocks noChangeArrowheads="1"/>
          </p:cNvSpPr>
          <p:nvPr/>
        </p:nvSpPr>
        <p:spPr bwMode="auto">
          <a:xfrm>
            <a:off x="15081250" y="879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8" name="Text Box 35"/>
          <p:cNvSpPr txBox="1">
            <a:spLocks noChangeArrowheads="1"/>
          </p:cNvSpPr>
          <p:nvPr/>
        </p:nvSpPr>
        <p:spPr bwMode="auto">
          <a:xfrm>
            <a:off x="150812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9" name="Text Box 35"/>
          <p:cNvSpPr txBox="1">
            <a:spLocks noChangeArrowheads="1"/>
          </p:cNvSpPr>
          <p:nvPr/>
        </p:nvSpPr>
        <p:spPr bwMode="auto">
          <a:xfrm>
            <a:off x="150812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0" name="Text Box 35"/>
          <p:cNvSpPr txBox="1">
            <a:spLocks noChangeArrowheads="1"/>
          </p:cNvSpPr>
          <p:nvPr/>
        </p:nvSpPr>
        <p:spPr bwMode="auto">
          <a:xfrm>
            <a:off x="150812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1" name="Text Box 35"/>
          <p:cNvSpPr txBox="1">
            <a:spLocks noChangeArrowheads="1"/>
          </p:cNvSpPr>
          <p:nvPr/>
        </p:nvSpPr>
        <p:spPr bwMode="auto">
          <a:xfrm>
            <a:off x="150812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2" name="Text Box 35"/>
          <p:cNvSpPr txBox="1">
            <a:spLocks noChangeArrowheads="1"/>
          </p:cNvSpPr>
          <p:nvPr/>
        </p:nvSpPr>
        <p:spPr bwMode="auto">
          <a:xfrm>
            <a:off x="150812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3" name="Text Box 35"/>
          <p:cNvSpPr txBox="1">
            <a:spLocks noChangeArrowheads="1"/>
          </p:cNvSpPr>
          <p:nvPr/>
        </p:nvSpPr>
        <p:spPr bwMode="auto">
          <a:xfrm>
            <a:off x="15081250" y="903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4" name="Text Box 35"/>
          <p:cNvSpPr txBox="1">
            <a:spLocks noChangeArrowheads="1"/>
          </p:cNvSpPr>
          <p:nvPr/>
        </p:nvSpPr>
        <p:spPr bwMode="auto">
          <a:xfrm>
            <a:off x="150812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5" name="Text Box 35"/>
          <p:cNvSpPr txBox="1">
            <a:spLocks noChangeArrowheads="1"/>
          </p:cNvSpPr>
          <p:nvPr/>
        </p:nvSpPr>
        <p:spPr bwMode="auto">
          <a:xfrm>
            <a:off x="150812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6" name="Text Box 35"/>
          <p:cNvSpPr txBox="1">
            <a:spLocks noChangeArrowheads="1"/>
          </p:cNvSpPr>
          <p:nvPr/>
        </p:nvSpPr>
        <p:spPr bwMode="auto">
          <a:xfrm>
            <a:off x="150812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7" name="Text Box 35"/>
          <p:cNvSpPr txBox="1">
            <a:spLocks noChangeArrowheads="1"/>
          </p:cNvSpPr>
          <p:nvPr/>
        </p:nvSpPr>
        <p:spPr bwMode="auto">
          <a:xfrm>
            <a:off x="1508125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8" name="Text Box 35"/>
          <p:cNvSpPr txBox="1">
            <a:spLocks noChangeArrowheads="1"/>
          </p:cNvSpPr>
          <p:nvPr/>
        </p:nvSpPr>
        <p:spPr bwMode="auto">
          <a:xfrm>
            <a:off x="159004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9" name="Text Box 35"/>
          <p:cNvSpPr txBox="1">
            <a:spLocks noChangeArrowheads="1"/>
          </p:cNvSpPr>
          <p:nvPr/>
        </p:nvSpPr>
        <p:spPr bwMode="auto">
          <a:xfrm>
            <a:off x="15900400" y="927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0" name="Text Box 35"/>
          <p:cNvSpPr txBox="1">
            <a:spLocks noChangeArrowheads="1"/>
          </p:cNvSpPr>
          <p:nvPr/>
        </p:nvSpPr>
        <p:spPr bwMode="auto">
          <a:xfrm>
            <a:off x="1590040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1" name="Text Box 35"/>
          <p:cNvSpPr txBox="1">
            <a:spLocks noChangeArrowheads="1"/>
          </p:cNvSpPr>
          <p:nvPr/>
        </p:nvSpPr>
        <p:spPr bwMode="auto">
          <a:xfrm>
            <a:off x="1590040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2" name="Text Box 35"/>
          <p:cNvSpPr txBox="1">
            <a:spLocks noChangeArrowheads="1"/>
          </p:cNvSpPr>
          <p:nvPr/>
        </p:nvSpPr>
        <p:spPr bwMode="auto">
          <a:xfrm>
            <a:off x="1590040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3" name="Text Box 35"/>
          <p:cNvSpPr txBox="1">
            <a:spLocks noChangeArrowheads="1"/>
          </p:cNvSpPr>
          <p:nvPr/>
        </p:nvSpPr>
        <p:spPr bwMode="auto">
          <a:xfrm>
            <a:off x="1590040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4" name="Text Box 35"/>
          <p:cNvSpPr txBox="1">
            <a:spLocks noChangeArrowheads="1"/>
          </p:cNvSpPr>
          <p:nvPr/>
        </p:nvSpPr>
        <p:spPr bwMode="auto">
          <a:xfrm>
            <a:off x="1590040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5" name="Text Box 35"/>
          <p:cNvSpPr txBox="1">
            <a:spLocks noChangeArrowheads="1"/>
          </p:cNvSpPr>
          <p:nvPr/>
        </p:nvSpPr>
        <p:spPr bwMode="auto">
          <a:xfrm>
            <a:off x="15900400" y="950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6" name="Text Box 35"/>
          <p:cNvSpPr txBox="1">
            <a:spLocks noChangeArrowheads="1"/>
          </p:cNvSpPr>
          <p:nvPr/>
        </p:nvSpPr>
        <p:spPr bwMode="auto">
          <a:xfrm>
            <a:off x="1590040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7" name="Text Box 35"/>
          <p:cNvSpPr txBox="1">
            <a:spLocks noChangeArrowheads="1"/>
          </p:cNvSpPr>
          <p:nvPr/>
        </p:nvSpPr>
        <p:spPr bwMode="auto">
          <a:xfrm>
            <a:off x="1590040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8" name="Text Box 35"/>
          <p:cNvSpPr txBox="1">
            <a:spLocks noChangeArrowheads="1"/>
          </p:cNvSpPr>
          <p:nvPr/>
        </p:nvSpPr>
        <p:spPr bwMode="auto">
          <a:xfrm>
            <a:off x="1590040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9" name="Text Box 35"/>
          <p:cNvSpPr txBox="1">
            <a:spLocks noChangeArrowheads="1"/>
          </p:cNvSpPr>
          <p:nvPr/>
        </p:nvSpPr>
        <p:spPr bwMode="auto">
          <a:xfrm>
            <a:off x="1590040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0" name="Text Box 35"/>
          <p:cNvSpPr txBox="1">
            <a:spLocks noChangeArrowheads="1"/>
          </p:cNvSpPr>
          <p:nvPr/>
        </p:nvSpPr>
        <p:spPr bwMode="auto">
          <a:xfrm>
            <a:off x="1590040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1" name="Text Box 35"/>
          <p:cNvSpPr txBox="1">
            <a:spLocks noChangeArrowheads="1"/>
          </p:cNvSpPr>
          <p:nvPr/>
        </p:nvSpPr>
        <p:spPr bwMode="auto">
          <a:xfrm>
            <a:off x="15900400" y="974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2" name="Text Box 35"/>
          <p:cNvSpPr txBox="1">
            <a:spLocks noChangeArrowheads="1"/>
          </p:cNvSpPr>
          <p:nvPr/>
        </p:nvSpPr>
        <p:spPr bwMode="auto">
          <a:xfrm>
            <a:off x="1590040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3" name="Text Box 35"/>
          <p:cNvSpPr txBox="1">
            <a:spLocks noChangeArrowheads="1"/>
          </p:cNvSpPr>
          <p:nvPr/>
        </p:nvSpPr>
        <p:spPr bwMode="auto">
          <a:xfrm>
            <a:off x="1590040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4" name="Text Box 35"/>
          <p:cNvSpPr txBox="1">
            <a:spLocks noChangeArrowheads="1"/>
          </p:cNvSpPr>
          <p:nvPr/>
        </p:nvSpPr>
        <p:spPr bwMode="auto">
          <a:xfrm>
            <a:off x="1590040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5" name="Text Box 35"/>
          <p:cNvSpPr txBox="1">
            <a:spLocks noChangeArrowheads="1"/>
          </p:cNvSpPr>
          <p:nvPr/>
        </p:nvSpPr>
        <p:spPr bwMode="auto">
          <a:xfrm>
            <a:off x="1590040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6" name="Text Box 35"/>
          <p:cNvSpPr txBox="1">
            <a:spLocks noChangeArrowheads="1"/>
          </p:cNvSpPr>
          <p:nvPr/>
        </p:nvSpPr>
        <p:spPr bwMode="auto">
          <a:xfrm>
            <a:off x="1590040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7" name="Text Box 35"/>
          <p:cNvSpPr txBox="1">
            <a:spLocks noChangeArrowheads="1"/>
          </p:cNvSpPr>
          <p:nvPr/>
        </p:nvSpPr>
        <p:spPr bwMode="auto">
          <a:xfrm>
            <a:off x="15900400" y="998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8" name="Text Box 35"/>
          <p:cNvSpPr txBox="1">
            <a:spLocks noChangeArrowheads="1"/>
          </p:cNvSpPr>
          <p:nvPr/>
        </p:nvSpPr>
        <p:spPr bwMode="auto">
          <a:xfrm>
            <a:off x="1590040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9" name="Text Box 35"/>
          <p:cNvSpPr txBox="1">
            <a:spLocks noChangeArrowheads="1"/>
          </p:cNvSpPr>
          <p:nvPr/>
        </p:nvSpPr>
        <p:spPr bwMode="auto">
          <a:xfrm>
            <a:off x="1590040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0" name="Text Box 35"/>
          <p:cNvSpPr txBox="1">
            <a:spLocks noChangeArrowheads="1"/>
          </p:cNvSpPr>
          <p:nvPr/>
        </p:nvSpPr>
        <p:spPr bwMode="auto">
          <a:xfrm>
            <a:off x="1590040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1" name="Text Box 35"/>
          <p:cNvSpPr txBox="1">
            <a:spLocks noChangeArrowheads="1"/>
          </p:cNvSpPr>
          <p:nvPr/>
        </p:nvSpPr>
        <p:spPr bwMode="auto">
          <a:xfrm>
            <a:off x="1590040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2" name="Text Box 35"/>
          <p:cNvSpPr txBox="1">
            <a:spLocks noChangeArrowheads="1"/>
          </p:cNvSpPr>
          <p:nvPr/>
        </p:nvSpPr>
        <p:spPr bwMode="auto">
          <a:xfrm>
            <a:off x="1590040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3" name="Text Box 35"/>
          <p:cNvSpPr txBox="1">
            <a:spLocks noChangeArrowheads="1"/>
          </p:cNvSpPr>
          <p:nvPr/>
        </p:nvSpPr>
        <p:spPr bwMode="auto">
          <a:xfrm>
            <a:off x="15900400" y="1022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4" name="Text Box 35"/>
          <p:cNvSpPr txBox="1">
            <a:spLocks noChangeArrowheads="1"/>
          </p:cNvSpPr>
          <p:nvPr/>
        </p:nvSpPr>
        <p:spPr bwMode="auto">
          <a:xfrm>
            <a:off x="1590040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5" name="Text Box 35"/>
          <p:cNvSpPr txBox="1">
            <a:spLocks noChangeArrowheads="1"/>
          </p:cNvSpPr>
          <p:nvPr/>
        </p:nvSpPr>
        <p:spPr bwMode="auto">
          <a:xfrm>
            <a:off x="1590040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6" name="Text Box 35"/>
          <p:cNvSpPr txBox="1">
            <a:spLocks noChangeArrowheads="1"/>
          </p:cNvSpPr>
          <p:nvPr/>
        </p:nvSpPr>
        <p:spPr bwMode="auto">
          <a:xfrm>
            <a:off x="1590040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7" name="Text Box 35"/>
          <p:cNvSpPr txBox="1">
            <a:spLocks noChangeArrowheads="1"/>
          </p:cNvSpPr>
          <p:nvPr/>
        </p:nvSpPr>
        <p:spPr bwMode="auto">
          <a:xfrm>
            <a:off x="1590040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8" name="Text Box 35"/>
          <p:cNvSpPr txBox="1">
            <a:spLocks noChangeArrowheads="1"/>
          </p:cNvSpPr>
          <p:nvPr/>
        </p:nvSpPr>
        <p:spPr bwMode="auto">
          <a:xfrm>
            <a:off x="1590040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9" name="Text Box 35"/>
          <p:cNvSpPr txBox="1">
            <a:spLocks noChangeArrowheads="1"/>
          </p:cNvSpPr>
          <p:nvPr/>
        </p:nvSpPr>
        <p:spPr bwMode="auto">
          <a:xfrm>
            <a:off x="15900400" y="1046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0" name="Text Box 35"/>
          <p:cNvSpPr txBox="1">
            <a:spLocks noChangeArrowheads="1"/>
          </p:cNvSpPr>
          <p:nvPr/>
        </p:nvSpPr>
        <p:spPr bwMode="auto">
          <a:xfrm>
            <a:off x="1590040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1" name="Text Box 35"/>
          <p:cNvSpPr txBox="1">
            <a:spLocks noChangeArrowheads="1"/>
          </p:cNvSpPr>
          <p:nvPr/>
        </p:nvSpPr>
        <p:spPr bwMode="auto">
          <a:xfrm>
            <a:off x="1590040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2" name="Text Box 35"/>
          <p:cNvSpPr txBox="1">
            <a:spLocks noChangeArrowheads="1"/>
          </p:cNvSpPr>
          <p:nvPr/>
        </p:nvSpPr>
        <p:spPr bwMode="auto">
          <a:xfrm>
            <a:off x="1590040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3" name="Text Box 35"/>
          <p:cNvSpPr txBox="1">
            <a:spLocks noChangeArrowheads="1"/>
          </p:cNvSpPr>
          <p:nvPr/>
        </p:nvSpPr>
        <p:spPr bwMode="auto">
          <a:xfrm>
            <a:off x="1590040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4" name="Text Box 35"/>
          <p:cNvSpPr txBox="1">
            <a:spLocks noChangeArrowheads="1"/>
          </p:cNvSpPr>
          <p:nvPr/>
        </p:nvSpPr>
        <p:spPr bwMode="auto">
          <a:xfrm>
            <a:off x="1590040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5" name="Text Box 35"/>
          <p:cNvSpPr txBox="1">
            <a:spLocks noChangeArrowheads="1"/>
          </p:cNvSpPr>
          <p:nvPr/>
        </p:nvSpPr>
        <p:spPr bwMode="auto">
          <a:xfrm>
            <a:off x="15900400" y="1069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6" name="Text Box 35"/>
          <p:cNvSpPr txBox="1">
            <a:spLocks noChangeArrowheads="1"/>
          </p:cNvSpPr>
          <p:nvPr/>
        </p:nvSpPr>
        <p:spPr bwMode="auto">
          <a:xfrm>
            <a:off x="1590040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7" name="Text Box 35"/>
          <p:cNvSpPr txBox="1">
            <a:spLocks noChangeArrowheads="1"/>
          </p:cNvSpPr>
          <p:nvPr/>
        </p:nvSpPr>
        <p:spPr bwMode="auto">
          <a:xfrm>
            <a:off x="1590040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8" name="Text Box 35"/>
          <p:cNvSpPr txBox="1">
            <a:spLocks noChangeArrowheads="1"/>
          </p:cNvSpPr>
          <p:nvPr/>
        </p:nvSpPr>
        <p:spPr bwMode="auto">
          <a:xfrm>
            <a:off x="1590040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9" name="Text Box 35"/>
          <p:cNvSpPr txBox="1">
            <a:spLocks noChangeArrowheads="1"/>
          </p:cNvSpPr>
          <p:nvPr/>
        </p:nvSpPr>
        <p:spPr bwMode="auto">
          <a:xfrm>
            <a:off x="1590040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0" name="Text Box 35"/>
          <p:cNvSpPr txBox="1">
            <a:spLocks noChangeArrowheads="1"/>
          </p:cNvSpPr>
          <p:nvPr/>
        </p:nvSpPr>
        <p:spPr bwMode="auto">
          <a:xfrm>
            <a:off x="1590040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1" name="Text Box 35"/>
          <p:cNvSpPr txBox="1">
            <a:spLocks noChangeArrowheads="1"/>
          </p:cNvSpPr>
          <p:nvPr/>
        </p:nvSpPr>
        <p:spPr bwMode="auto">
          <a:xfrm>
            <a:off x="15900400" y="1093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2" name="Text Box 35"/>
          <p:cNvSpPr txBox="1">
            <a:spLocks noChangeArrowheads="1"/>
          </p:cNvSpPr>
          <p:nvPr/>
        </p:nvSpPr>
        <p:spPr bwMode="auto">
          <a:xfrm>
            <a:off x="1590040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3" name="Text Box 35"/>
          <p:cNvSpPr txBox="1">
            <a:spLocks noChangeArrowheads="1"/>
          </p:cNvSpPr>
          <p:nvPr/>
        </p:nvSpPr>
        <p:spPr bwMode="auto">
          <a:xfrm>
            <a:off x="1590040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4" name="Text Box 35"/>
          <p:cNvSpPr txBox="1">
            <a:spLocks noChangeArrowheads="1"/>
          </p:cNvSpPr>
          <p:nvPr/>
        </p:nvSpPr>
        <p:spPr bwMode="auto">
          <a:xfrm>
            <a:off x="1590040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5" name="Text Box 35"/>
          <p:cNvSpPr txBox="1">
            <a:spLocks noChangeArrowheads="1"/>
          </p:cNvSpPr>
          <p:nvPr/>
        </p:nvSpPr>
        <p:spPr bwMode="auto">
          <a:xfrm>
            <a:off x="1590040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6" name="Text Box 35"/>
          <p:cNvSpPr txBox="1">
            <a:spLocks noChangeArrowheads="1"/>
          </p:cNvSpPr>
          <p:nvPr/>
        </p:nvSpPr>
        <p:spPr bwMode="auto">
          <a:xfrm>
            <a:off x="1590040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7" name="Text Box 35"/>
          <p:cNvSpPr txBox="1">
            <a:spLocks noChangeArrowheads="1"/>
          </p:cNvSpPr>
          <p:nvPr/>
        </p:nvSpPr>
        <p:spPr bwMode="auto">
          <a:xfrm>
            <a:off x="15900400" y="1117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8" name="Text Box 35"/>
          <p:cNvSpPr txBox="1">
            <a:spLocks noChangeArrowheads="1"/>
          </p:cNvSpPr>
          <p:nvPr/>
        </p:nvSpPr>
        <p:spPr bwMode="auto">
          <a:xfrm>
            <a:off x="1590040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9" name="Text Box 35"/>
          <p:cNvSpPr txBox="1">
            <a:spLocks noChangeArrowheads="1"/>
          </p:cNvSpPr>
          <p:nvPr/>
        </p:nvSpPr>
        <p:spPr bwMode="auto">
          <a:xfrm>
            <a:off x="1590040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0" name="Text Box 35"/>
          <p:cNvSpPr txBox="1">
            <a:spLocks noChangeArrowheads="1"/>
          </p:cNvSpPr>
          <p:nvPr/>
        </p:nvSpPr>
        <p:spPr bwMode="auto">
          <a:xfrm>
            <a:off x="1590040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1" name="Text Box 35"/>
          <p:cNvSpPr txBox="1">
            <a:spLocks noChangeArrowheads="1"/>
          </p:cNvSpPr>
          <p:nvPr/>
        </p:nvSpPr>
        <p:spPr bwMode="auto">
          <a:xfrm>
            <a:off x="1590040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2" name="Text Box 35"/>
          <p:cNvSpPr txBox="1">
            <a:spLocks noChangeArrowheads="1"/>
          </p:cNvSpPr>
          <p:nvPr/>
        </p:nvSpPr>
        <p:spPr bwMode="auto">
          <a:xfrm>
            <a:off x="1590040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3" name="Text Box 35"/>
          <p:cNvSpPr txBox="1">
            <a:spLocks noChangeArrowheads="1"/>
          </p:cNvSpPr>
          <p:nvPr/>
        </p:nvSpPr>
        <p:spPr bwMode="auto">
          <a:xfrm>
            <a:off x="15900400" y="1141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4" name="Text Box 35"/>
          <p:cNvSpPr txBox="1">
            <a:spLocks noChangeArrowheads="1"/>
          </p:cNvSpPr>
          <p:nvPr/>
        </p:nvSpPr>
        <p:spPr bwMode="auto">
          <a:xfrm>
            <a:off x="1590040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5" name="Text Box 35"/>
          <p:cNvSpPr txBox="1">
            <a:spLocks noChangeArrowheads="1"/>
          </p:cNvSpPr>
          <p:nvPr/>
        </p:nvSpPr>
        <p:spPr bwMode="auto">
          <a:xfrm>
            <a:off x="1590040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6" name="Text Box 35"/>
          <p:cNvSpPr txBox="1">
            <a:spLocks noChangeArrowheads="1"/>
          </p:cNvSpPr>
          <p:nvPr/>
        </p:nvSpPr>
        <p:spPr bwMode="auto">
          <a:xfrm>
            <a:off x="1590040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7" name="Text Box 35"/>
          <p:cNvSpPr txBox="1">
            <a:spLocks noChangeArrowheads="1"/>
          </p:cNvSpPr>
          <p:nvPr/>
        </p:nvSpPr>
        <p:spPr bwMode="auto">
          <a:xfrm>
            <a:off x="1590040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8" name="Text Box 35"/>
          <p:cNvSpPr txBox="1">
            <a:spLocks noChangeArrowheads="1"/>
          </p:cNvSpPr>
          <p:nvPr/>
        </p:nvSpPr>
        <p:spPr bwMode="auto">
          <a:xfrm>
            <a:off x="1590040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9" name="Text Box 35"/>
          <p:cNvSpPr txBox="1">
            <a:spLocks noChangeArrowheads="1"/>
          </p:cNvSpPr>
          <p:nvPr/>
        </p:nvSpPr>
        <p:spPr bwMode="auto">
          <a:xfrm>
            <a:off x="15900400" y="11652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0" name="Text Box 35"/>
          <p:cNvSpPr txBox="1">
            <a:spLocks noChangeArrowheads="1"/>
          </p:cNvSpPr>
          <p:nvPr/>
        </p:nvSpPr>
        <p:spPr bwMode="auto">
          <a:xfrm>
            <a:off x="1590040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1" name="Text Box 35"/>
          <p:cNvSpPr txBox="1">
            <a:spLocks noChangeArrowheads="1"/>
          </p:cNvSpPr>
          <p:nvPr/>
        </p:nvSpPr>
        <p:spPr bwMode="auto">
          <a:xfrm>
            <a:off x="1590040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2" name="Text Box 35"/>
          <p:cNvSpPr txBox="1">
            <a:spLocks noChangeArrowheads="1"/>
          </p:cNvSpPr>
          <p:nvPr/>
        </p:nvSpPr>
        <p:spPr bwMode="auto">
          <a:xfrm>
            <a:off x="1590040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3" name="Text Box 35"/>
          <p:cNvSpPr txBox="1">
            <a:spLocks noChangeArrowheads="1"/>
          </p:cNvSpPr>
          <p:nvPr/>
        </p:nvSpPr>
        <p:spPr bwMode="auto">
          <a:xfrm>
            <a:off x="1590040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4" name="Text Box 35"/>
          <p:cNvSpPr txBox="1">
            <a:spLocks noChangeArrowheads="1"/>
          </p:cNvSpPr>
          <p:nvPr/>
        </p:nvSpPr>
        <p:spPr bwMode="auto">
          <a:xfrm>
            <a:off x="1590040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5" name="Text Box 35"/>
          <p:cNvSpPr txBox="1">
            <a:spLocks noChangeArrowheads="1"/>
          </p:cNvSpPr>
          <p:nvPr/>
        </p:nvSpPr>
        <p:spPr bwMode="auto">
          <a:xfrm>
            <a:off x="15900400" y="11890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6" name="Text Box 35"/>
          <p:cNvSpPr txBox="1">
            <a:spLocks noChangeArrowheads="1"/>
          </p:cNvSpPr>
          <p:nvPr/>
        </p:nvSpPr>
        <p:spPr bwMode="auto">
          <a:xfrm>
            <a:off x="1590040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7" name="Text Box 35"/>
          <p:cNvSpPr txBox="1">
            <a:spLocks noChangeArrowheads="1"/>
          </p:cNvSpPr>
          <p:nvPr/>
        </p:nvSpPr>
        <p:spPr bwMode="auto">
          <a:xfrm>
            <a:off x="1590040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8" name="Text Box 35"/>
          <p:cNvSpPr txBox="1">
            <a:spLocks noChangeArrowheads="1"/>
          </p:cNvSpPr>
          <p:nvPr/>
        </p:nvSpPr>
        <p:spPr bwMode="auto">
          <a:xfrm>
            <a:off x="1590040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9" name="Text Box 35"/>
          <p:cNvSpPr txBox="1">
            <a:spLocks noChangeArrowheads="1"/>
          </p:cNvSpPr>
          <p:nvPr/>
        </p:nvSpPr>
        <p:spPr bwMode="auto">
          <a:xfrm>
            <a:off x="1590040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0" name="Text Box 35"/>
          <p:cNvSpPr txBox="1">
            <a:spLocks noChangeArrowheads="1"/>
          </p:cNvSpPr>
          <p:nvPr/>
        </p:nvSpPr>
        <p:spPr bwMode="auto">
          <a:xfrm>
            <a:off x="1590040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1" name="Text Box 35"/>
          <p:cNvSpPr txBox="1">
            <a:spLocks noChangeArrowheads="1"/>
          </p:cNvSpPr>
          <p:nvPr/>
        </p:nvSpPr>
        <p:spPr bwMode="auto">
          <a:xfrm>
            <a:off x="15900400" y="12128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2" name="Text Box 35"/>
          <p:cNvSpPr txBox="1">
            <a:spLocks noChangeArrowheads="1"/>
          </p:cNvSpPr>
          <p:nvPr/>
        </p:nvSpPr>
        <p:spPr bwMode="auto">
          <a:xfrm>
            <a:off x="1590040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3" name="Text Box 35"/>
          <p:cNvSpPr txBox="1">
            <a:spLocks noChangeArrowheads="1"/>
          </p:cNvSpPr>
          <p:nvPr/>
        </p:nvSpPr>
        <p:spPr bwMode="auto">
          <a:xfrm>
            <a:off x="1590040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4" name="Text Box 35"/>
          <p:cNvSpPr txBox="1">
            <a:spLocks noChangeArrowheads="1"/>
          </p:cNvSpPr>
          <p:nvPr/>
        </p:nvSpPr>
        <p:spPr bwMode="auto">
          <a:xfrm>
            <a:off x="1590040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5" name="Text Box 35"/>
          <p:cNvSpPr txBox="1">
            <a:spLocks noChangeArrowheads="1"/>
          </p:cNvSpPr>
          <p:nvPr/>
        </p:nvSpPr>
        <p:spPr bwMode="auto">
          <a:xfrm>
            <a:off x="1590040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6" name="Text Box 35"/>
          <p:cNvSpPr txBox="1">
            <a:spLocks noChangeArrowheads="1"/>
          </p:cNvSpPr>
          <p:nvPr/>
        </p:nvSpPr>
        <p:spPr bwMode="auto">
          <a:xfrm>
            <a:off x="1590040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7" name="Text Box 35"/>
          <p:cNvSpPr txBox="1">
            <a:spLocks noChangeArrowheads="1"/>
          </p:cNvSpPr>
          <p:nvPr/>
        </p:nvSpPr>
        <p:spPr bwMode="auto">
          <a:xfrm>
            <a:off x="15900400" y="12366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8" name="Text Box 35"/>
          <p:cNvSpPr txBox="1">
            <a:spLocks noChangeArrowheads="1"/>
          </p:cNvSpPr>
          <p:nvPr/>
        </p:nvSpPr>
        <p:spPr bwMode="auto">
          <a:xfrm>
            <a:off x="1590040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9" name="Text Box 35"/>
          <p:cNvSpPr txBox="1">
            <a:spLocks noChangeArrowheads="1"/>
          </p:cNvSpPr>
          <p:nvPr/>
        </p:nvSpPr>
        <p:spPr bwMode="auto">
          <a:xfrm>
            <a:off x="1590040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0" name="Text Box 35"/>
          <p:cNvSpPr txBox="1">
            <a:spLocks noChangeArrowheads="1"/>
          </p:cNvSpPr>
          <p:nvPr/>
        </p:nvSpPr>
        <p:spPr bwMode="auto">
          <a:xfrm>
            <a:off x="1590040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1" name="Text Box 35"/>
          <p:cNvSpPr txBox="1">
            <a:spLocks noChangeArrowheads="1"/>
          </p:cNvSpPr>
          <p:nvPr/>
        </p:nvSpPr>
        <p:spPr bwMode="auto">
          <a:xfrm>
            <a:off x="1590040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2" name="Text Box 35"/>
          <p:cNvSpPr txBox="1">
            <a:spLocks noChangeArrowheads="1"/>
          </p:cNvSpPr>
          <p:nvPr/>
        </p:nvSpPr>
        <p:spPr bwMode="auto">
          <a:xfrm>
            <a:off x="1590040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3" name="Text Box 35"/>
          <p:cNvSpPr txBox="1">
            <a:spLocks noChangeArrowheads="1"/>
          </p:cNvSpPr>
          <p:nvPr/>
        </p:nvSpPr>
        <p:spPr bwMode="auto">
          <a:xfrm>
            <a:off x="15900400" y="12604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4" name="Text Box 35"/>
          <p:cNvSpPr txBox="1">
            <a:spLocks noChangeArrowheads="1"/>
          </p:cNvSpPr>
          <p:nvPr/>
        </p:nvSpPr>
        <p:spPr bwMode="auto">
          <a:xfrm>
            <a:off x="1590040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5" name="Text Box 35"/>
          <p:cNvSpPr txBox="1">
            <a:spLocks noChangeArrowheads="1"/>
          </p:cNvSpPr>
          <p:nvPr/>
        </p:nvSpPr>
        <p:spPr bwMode="auto">
          <a:xfrm>
            <a:off x="1590040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6" name="Text Box 35"/>
          <p:cNvSpPr txBox="1">
            <a:spLocks noChangeArrowheads="1"/>
          </p:cNvSpPr>
          <p:nvPr/>
        </p:nvSpPr>
        <p:spPr bwMode="auto">
          <a:xfrm>
            <a:off x="1590040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7" name="Text Box 35"/>
          <p:cNvSpPr txBox="1">
            <a:spLocks noChangeArrowheads="1"/>
          </p:cNvSpPr>
          <p:nvPr/>
        </p:nvSpPr>
        <p:spPr bwMode="auto">
          <a:xfrm>
            <a:off x="1590040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8" name="Text Box 35"/>
          <p:cNvSpPr txBox="1">
            <a:spLocks noChangeArrowheads="1"/>
          </p:cNvSpPr>
          <p:nvPr/>
        </p:nvSpPr>
        <p:spPr bwMode="auto">
          <a:xfrm>
            <a:off x="1590040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9" name="Text Box 35"/>
          <p:cNvSpPr txBox="1">
            <a:spLocks noChangeArrowheads="1"/>
          </p:cNvSpPr>
          <p:nvPr/>
        </p:nvSpPr>
        <p:spPr bwMode="auto">
          <a:xfrm>
            <a:off x="15900400" y="12842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0" name="Text Box 35"/>
          <p:cNvSpPr txBox="1">
            <a:spLocks noChangeArrowheads="1"/>
          </p:cNvSpPr>
          <p:nvPr/>
        </p:nvSpPr>
        <p:spPr bwMode="auto">
          <a:xfrm>
            <a:off x="1590040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1" name="Text Box 35"/>
          <p:cNvSpPr txBox="1">
            <a:spLocks noChangeArrowheads="1"/>
          </p:cNvSpPr>
          <p:nvPr/>
        </p:nvSpPr>
        <p:spPr bwMode="auto">
          <a:xfrm>
            <a:off x="1590040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2" name="Text Box 35"/>
          <p:cNvSpPr txBox="1">
            <a:spLocks noChangeArrowheads="1"/>
          </p:cNvSpPr>
          <p:nvPr/>
        </p:nvSpPr>
        <p:spPr bwMode="auto">
          <a:xfrm>
            <a:off x="1590040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3" name="Text Box 35"/>
          <p:cNvSpPr txBox="1">
            <a:spLocks noChangeArrowheads="1"/>
          </p:cNvSpPr>
          <p:nvPr/>
        </p:nvSpPr>
        <p:spPr bwMode="auto">
          <a:xfrm>
            <a:off x="1590040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4" name="Text Box 35"/>
          <p:cNvSpPr txBox="1">
            <a:spLocks noChangeArrowheads="1"/>
          </p:cNvSpPr>
          <p:nvPr/>
        </p:nvSpPr>
        <p:spPr bwMode="auto">
          <a:xfrm>
            <a:off x="1590040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5" name="Text Box 35"/>
          <p:cNvSpPr txBox="1">
            <a:spLocks noChangeArrowheads="1"/>
          </p:cNvSpPr>
          <p:nvPr/>
        </p:nvSpPr>
        <p:spPr bwMode="auto">
          <a:xfrm>
            <a:off x="15900400" y="13081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6" name="Text Box 35"/>
          <p:cNvSpPr txBox="1">
            <a:spLocks noChangeArrowheads="1"/>
          </p:cNvSpPr>
          <p:nvPr/>
        </p:nvSpPr>
        <p:spPr bwMode="auto">
          <a:xfrm>
            <a:off x="1590040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7" name="Text Box 35"/>
          <p:cNvSpPr txBox="1">
            <a:spLocks noChangeArrowheads="1"/>
          </p:cNvSpPr>
          <p:nvPr/>
        </p:nvSpPr>
        <p:spPr bwMode="auto">
          <a:xfrm>
            <a:off x="1590040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8" name="Text Box 35"/>
          <p:cNvSpPr txBox="1">
            <a:spLocks noChangeArrowheads="1"/>
          </p:cNvSpPr>
          <p:nvPr/>
        </p:nvSpPr>
        <p:spPr bwMode="auto">
          <a:xfrm>
            <a:off x="1590040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9" name="Text Box 35"/>
          <p:cNvSpPr txBox="1">
            <a:spLocks noChangeArrowheads="1"/>
          </p:cNvSpPr>
          <p:nvPr/>
        </p:nvSpPr>
        <p:spPr bwMode="auto">
          <a:xfrm>
            <a:off x="1590040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0" name="Text Box 35"/>
          <p:cNvSpPr txBox="1">
            <a:spLocks noChangeArrowheads="1"/>
          </p:cNvSpPr>
          <p:nvPr/>
        </p:nvSpPr>
        <p:spPr bwMode="auto">
          <a:xfrm>
            <a:off x="1590040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1" name="Text Box 35"/>
          <p:cNvSpPr txBox="1">
            <a:spLocks noChangeArrowheads="1"/>
          </p:cNvSpPr>
          <p:nvPr/>
        </p:nvSpPr>
        <p:spPr bwMode="auto">
          <a:xfrm>
            <a:off x="15900400" y="13319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2" name="Text Box 35"/>
          <p:cNvSpPr txBox="1">
            <a:spLocks noChangeArrowheads="1"/>
          </p:cNvSpPr>
          <p:nvPr/>
        </p:nvSpPr>
        <p:spPr bwMode="auto">
          <a:xfrm>
            <a:off x="1590040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3" name="Text Box 35"/>
          <p:cNvSpPr txBox="1">
            <a:spLocks noChangeArrowheads="1"/>
          </p:cNvSpPr>
          <p:nvPr/>
        </p:nvSpPr>
        <p:spPr bwMode="auto">
          <a:xfrm>
            <a:off x="1590040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4" name="Text Box 35"/>
          <p:cNvSpPr txBox="1">
            <a:spLocks noChangeArrowheads="1"/>
          </p:cNvSpPr>
          <p:nvPr/>
        </p:nvSpPr>
        <p:spPr bwMode="auto">
          <a:xfrm>
            <a:off x="1590040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5" name="Text Box 35"/>
          <p:cNvSpPr txBox="1">
            <a:spLocks noChangeArrowheads="1"/>
          </p:cNvSpPr>
          <p:nvPr/>
        </p:nvSpPr>
        <p:spPr bwMode="auto">
          <a:xfrm>
            <a:off x="1590040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6" name="Text Box 35"/>
          <p:cNvSpPr txBox="1">
            <a:spLocks noChangeArrowheads="1"/>
          </p:cNvSpPr>
          <p:nvPr/>
        </p:nvSpPr>
        <p:spPr bwMode="auto">
          <a:xfrm>
            <a:off x="1590040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7" name="Text Box 35"/>
          <p:cNvSpPr txBox="1">
            <a:spLocks noChangeArrowheads="1"/>
          </p:cNvSpPr>
          <p:nvPr/>
        </p:nvSpPr>
        <p:spPr bwMode="auto">
          <a:xfrm>
            <a:off x="15900400" y="135572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8" name="Text Box 35"/>
          <p:cNvSpPr txBox="1">
            <a:spLocks noChangeArrowheads="1"/>
          </p:cNvSpPr>
          <p:nvPr/>
        </p:nvSpPr>
        <p:spPr bwMode="auto">
          <a:xfrm>
            <a:off x="1590040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9" name="Text Box 35"/>
          <p:cNvSpPr txBox="1">
            <a:spLocks noChangeArrowheads="1"/>
          </p:cNvSpPr>
          <p:nvPr/>
        </p:nvSpPr>
        <p:spPr bwMode="auto">
          <a:xfrm>
            <a:off x="1590040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0" name="Text Box 35"/>
          <p:cNvSpPr txBox="1">
            <a:spLocks noChangeArrowheads="1"/>
          </p:cNvSpPr>
          <p:nvPr/>
        </p:nvSpPr>
        <p:spPr bwMode="auto">
          <a:xfrm>
            <a:off x="1590040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1" name="Text Box 35"/>
          <p:cNvSpPr txBox="1">
            <a:spLocks noChangeArrowheads="1"/>
          </p:cNvSpPr>
          <p:nvPr/>
        </p:nvSpPr>
        <p:spPr bwMode="auto">
          <a:xfrm>
            <a:off x="1590040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2" name="Text Box 35"/>
          <p:cNvSpPr txBox="1">
            <a:spLocks noChangeArrowheads="1"/>
          </p:cNvSpPr>
          <p:nvPr/>
        </p:nvSpPr>
        <p:spPr bwMode="auto">
          <a:xfrm>
            <a:off x="1590040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3" name="Text Box 35"/>
          <p:cNvSpPr txBox="1">
            <a:spLocks noChangeArrowheads="1"/>
          </p:cNvSpPr>
          <p:nvPr/>
        </p:nvSpPr>
        <p:spPr bwMode="auto">
          <a:xfrm>
            <a:off x="15900400" y="137953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4" name="Text Box 35"/>
          <p:cNvSpPr txBox="1">
            <a:spLocks noChangeArrowheads="1"/>
          </p:cNvSpPr>
          <p:nvPr/>
        </p:nvSpPr>
        <p:spPr bwMode="auto">
          <a:xfrm>
            <a:off x="1590040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5" name="Text Box 35"/>
          <p:cNvSpPr txBox="1">
            <a:spLocks noChangeArrowheads="1"/>
          </p:cNvSpPr>
          <p:nvPr/>
        </p:nvSpPr>
        <p:spPr bwMode="auto">
          <a:xfrm>
            <a:off x="1590040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6" name="Text Box 35"/>
          <p:cNvSpPr txBox="1">
            <a:spLocks noChangeArrowheads="1"/>
          </p:cNvSpPr>
          <p:nvPr/>
        </p:nvSpPr>
        <p:spPr bwMode="auto">
          <a:xfrm>
            <a:off x="1590040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7" name="Text Box 35"/>
          <p:cNvSpPr txBox="1">
            <a:spLocks noChangeArrowheads="1"/>
          </p:cNvSpPr>
          <p:nvPr/>
        </p:nvSpPr>
        <p:spPr bwMode="auto">
          <a:xfrm>
            <a:off x="1590040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8" name="Text Box 35"/>
          <p:cNvSpPr txBox="1">
            <a:spLocks noChangeArrowheads="1"/>
          </p:cNvSpPr>
          <p:nvPr/>
        </p:nvSpPr>
        <p:spPr bwMode="auto">
          <a:xfrm>
            <a:off x="1590040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9" name="Text Box 35"/>
          <p:cNvSpPr txBox="1">
            <a:spLocks noChangeArrowheads="1"/>
          </p:cNvSpPr>
          <p:nvPr/>
        </p:nvSpPr>
        <p:spPr bwMode="auto">
          <a:xfrm>
            <a:off x="15900400" y="140335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0" name="Text Box 35"/>
          <p:cNvSpPr txBox="1">
            <a:spLocks noChangeArrowheads="1"/>
          </p:cNvSpPr>
          <p:nvPr/>
        </p:nvSpPr>
        <p:spPr bwMode="auto">
          <a:xfrm>
            <a:off x="1590040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1" name="Text Box 35"/>
          <p:cNvSpPr txBox="1">
            <a:spLocks noChangeArrowheads="1"/>
          </p:cNvSpPr>
          <p:nvPr/>
        </p:nvSpPr>
        <p:spPr bwMode="auto">
          <a:xfrm>
            <a:off x="1590040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2" name="Text Box 35"/>
          <p:cNvSpPr txBox="1">
            <a:spLocks noChangeArrowheads="1"/>
          </p:cNvSpPr>
          <p:nvPr/>
        </p:nvSpPr>
        <p:spPr bwMode="auto">
          <a:xfrm>
            <a:off x="1590040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3" name="Text Box 35"/>
          <p:cNvSpPr txBox="1">
            <a:spLocks noChangeArrowheads="1"/>
          </p:cNvSpPr>
          <p:nvPr/>
        </p:nvSpPr>
        <p:spPr bwMode="auto">
          <a:xfrm>
            <a:off x="1590040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4" name="Text Box 35"/>
          <p:cNvSpPr txBox="1">
            <a:spLocks noChangeArrowheads="1"/>
          </p:cNvSpPr>
          <p:nvPr/>
        </p:nvSpPr>
        <p:spPr bwMode="auto">
          <a:xfrm>
            <a:off x="1590040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5" name="Text Box 35"/>
          <p:cNvSpPr txBox="1">
            <a:spLocks noChangeArrowheads="1"/>
          </p:cNvSpPr>
          <p:nvPr/>
        </p:nvSpPr>
        <p:spPr bwMode="auto">
          <a:xfrm>
            <a:off x="15900400" y="142716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6" name="Text Box 35"/>
          <p:cNvSpPr txBox="1">
            <a:spLocks noChangeArrowheads="1"/>
          </p:cNvSpPr>
          <p:nvPr/>
        </p:nvSpPr>
        <p:spPr bwMode="auto">
          <a:xfrm>
            <a:off x="1590040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7" name="Text Box 35"/>
          <p:cNvSpPr txBox="1">
            <a:spLocks noChangeArrowheads="1"/>
          </p:cNvSpPr>
          <p:nvPr/>
        </p:nvSpPr>
        <p:spPr bwMode="auto">
          <a:xfrm>
            <a:off x="1590040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8" name="Text Box 35"/>
          <p:cNvSpPr txBox="1">
            <a:spLocks noChangeArrowheads="1"/>
          </p:cNvSpPr>
          <p:nvPr/>
        </p:nvSpPr>
        <p:spPr bwMode="auto">
          <a:xfrm>
            <a:off x="1590040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9" name="Text Box 35"/>
          <p:cNvSpPr txBox="1">
            <a:spLocks noChangeArrowheads="1"/>
          </p:cNvSpPr>
          <p:nvPr/>
        </p:nvSpPr>
        <p:spPr bwMode="auto">
          <a:xfrm>
            <a:off x="1590040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0" name="Text Box 35"/>
          <p:cNvSpPr txBox="1">
            <a:spLocks noChangeArrowheads="1"/>
          </p:cNvSpPr>
          <p:nvPr/>
        </p:nvSpPr>
        <p:spPr bwMode="auto">
          <a:xfrm>
            <a:off x="1590040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1" name="Text Box 35"/>
          <p:cNvSpPr txBox="1">
            <a:spLocks noChangeArrowheads="1"/>
          </p:cNvSpPr>
          <p:nvPr/>
        </p:nvSpPr>
        <p:spPr bwMode="auto">
          <a:xfrm>
            <a:off x="15900400" y="145097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2" name="Text Box 35"/>
          <p:cNvSpPr txBox="1">
            <a:spLocks noChangeArrowheads="1"/>
          </p:cNvSpPr>
          <p:nvPr/>
        </p:nvSpPr>
        <p:spPr bwMode="auto">
          <a:xfrm>
            <a:off x="1590040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3" name="Text Box 35"/>
          <p:cNvSpPr txBox="1">
            <a:spLocks noChangeArrowheads="1"/>
          </p:cNvSpPr>
          <p:nvPr/>
        </p:nvSpPr>
        <p:spPr bwMode="auto">
          <a:xfrm>
            <a:off x="1590040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4" name="Text Box 35"/>
          <p:cNvSpPr txBox="1">
            <a:spLocks noChangeArrowheads="1"/>
          </p:cNvSpPr>
          <p:nvPr/>
        </p:nvSpPr>
        <p:spPr bwMode="auto">
          <a:xfrm>
            <a:off x="1590040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5" name="Text Box 35"/>
          <p:cNvSpPr txBox="1">
            <a:spLocks noChangeArrowheads="1"/>
          </p:cNvSpPr>
          <p:nvPr/>
        </p:nvSpPr>
        <p:spPr bwMode="auto">
          <a:xfrm>
            <a:off x="1590040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6" name="Text Box 35"/>
          <p:cNvSpPr txBox="1">
            <a:spLocks noChangeArrowheads="1"/>
          </p:cNvSpPr>
          <p:nvPr/>
        </p:nvSpPr>
        <p:spPr bwMode="auto">
          <a:xfrm>
            <a:off x="1590040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7" name="Text Box 35"/>
          <p:cNvSpPr txBox="1">
            <a:spLocks noChangeArrowheads="1"/>
          </p:cNvSpPr>
          <p:nvPr/>
        </p:nvSpPr>
        <p:spPr bwMode="auto">
          <a:xfrm>
            <a:off x="15900400" y="147478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8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9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0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1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2" name="Text Box 35"/>
          <p:cNvSpPr txBox="1">
            <a:spLocks noChangeArrowheads="1"/>
          </p:cNvSpPr>
          <p:nvPr/>
        </p:nvSpPr>
        <p:spPr bwMode="auto">
          <a:xfrm>
            <a:off x="10366375" y="3622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3" name="Text Box 35"/>
          <p:cNvSpPr txBox="1">
            <a:spLocks noChangeArrowheads="1"/>
          </p:cNvSpPr>
          <p:nvPr/>
        </p:nvSpPr>
        <p:spPr bwMode="auto">
          <a:xfrm>
            <a:off x="10366375" y="3622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4" name="Text Box 35"/>
          <p:cNvSpPr txBox="1">
            <a:spLocks noChangeArrowheads="1"/>
          </p:cNvSpPr>
          <p:nvPr/>
        </p:nvSpPr>
        <p:spPr bwMode="auto">
          <a:xfrm>
            <a:off x="10366375" y="3622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5" name="Text Box 35"/>
          <p:cNvSpPr txBox="1">
            <a:spLocks noChangeArrowheads="1"/>
          </p:cNvSpPr>
          <p:nvPr/>
        </p:nvSpPr>
        <p:spPr bwMode="auto">
          <a:xfrm>
            <a:off x="10366375" y="3622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6" name="Text Box 35"/>
          <p:cNvSpPr txBox="1">
            <a:spLocks noChangeArrowheads="1"/>
          </p:cNvSpPr>
          <p:nvPr/>
        </p:nvSpPr>
        <p:spPr bwMode="auto">
          <a:xfrm>
            <a:off x="10366375" y="3622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7" name="Text Box 35"/>
          <p:cNvSpPr txBox="1">
            <a:spLocks noChangeArrowheads="1"/>
          </p:cNvSpPr>
          <p:nvPr/>
        </p:nvSpPr>
        <p:spPr bwMode="auto">
          <a:xfrm>
            <a:off x="10366375" y="3622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8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9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0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1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2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3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4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5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6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7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8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9" name="Text Box 35"/>
          <p:cNvSpPr txBox="1">
            <a:spLocks noChangeArrowheads="1"/>
          </p:cNvSpPr>
          <p:nvPr/>
        </p:nvSpPr>
        <p:spPr bwMode="auto">
          <a:xfrm>
            <a:off x="10366375" y="3860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0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1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2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3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4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5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6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7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8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9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0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1" name="Text Box 35"/>
          <p:cNvSpPr txBox="1">
            <a:spLocks noChangeArrowheads="1"/>
          </p:cNvSpPr>
          <p:nvPr/>
        </p:nvSpPr>
        <p:spPr bwMode="auto">
          <a:xfrm>
            <a:off x="10366375" y="40989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2" name="Text Box 35"/>
          <p:cNvSpPr txBox="1">
            <a:spLocks noChangeArrowheads="1"/>
          </p:cNvSpPr>
          <p:nvPr/>
        </p:nvSpPr>
        <p:spPr bwMode="auto">
          <a:xfrm>
            <a:off x="10366375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3" name="Text Box 35"/>
          <p:cNvSpPr txBox="1">
            <a:spLocks noChangeArrowheads="1"/>
          </p:cNvSpPr>
          <p:nvPr/>
        </p:nvSpPr>
        <p:spPr bwMode="auto">
          <a:xfrm>
            <a:off x="10366375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4" name="Text Box 35"/>
          <p:cNvSpPr txBox="1">
            <a:spLocks noChangeArrowheads="1"/>
          </p:cNvSpPr>
          <p:nvPr/>
        </p:nvSpPr>
        <p:spPr bwMode="auto">
          <a:xfrm>
            <a:off x="10366375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5" name="Text Box 35"/>
          <p:cNvSpPr txBox="1">
            <a:spLocks noChangeArrowheads="1"/>
          </p:cNvSpPr>
          <p:nvPr/>
        </p:nvSpPr>
        <p:spPr bwMode="auto">
          <a:xfrm>
            <a:off x="10366375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6" name="Text Box 35"/>
          <p:cNvSpPr txBox="1">
            <a:spLocks noChangeArrowheads="1"/>
          </p:cNvSpPr>
          <p:nvPr/>
        </p:nvSpPr>
        <p:spPr bwMode="auto">
          <a:xfrm>
            <a:off x="10366375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7" name="Text Box 35"/>
          <p:cNvSpPr txBox="1">
            <a:spLocks noChangeArrowheads="1"/>
          </p:cNvSpPr>
          <p:nvPr/>
        </p:nvSpPr>
        <p:spPr bwMode="auto">
          <a:xfrm>
            <a:off x="10366375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8" name="Text Box 35"/>
          <p:cNvSpPr txBox="1">
            <a:spLocks noChangeArrowheads="1"/>
          </p:cNvSpPr>
          <p:nvPr/>
        </p:nvSpPr>
        <p:spPr bwMode="auto">
          <a:xfrm>
            <a:off x="9747250" y="5527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9" name="Text Box 35"/>
          <p:cNvSpPr txBox="1">
            <a:spLocks noChangeArrowheads="1"/>
          </p:cNvSpPr>
          <p:nvPr/>
        </p:nvSpPr>
        <p:spPr bwMode="auto">
          <a:xfrm>
            <a:off x="9747250" y="5527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0" name="Text Box 35"/>
          <p:cNvSpPr txBox="1">
            <a:spLocks noChangeArrowheads="1"/>
          </p:cNvSpPr>
          <p:nvPr/>
        </p:nvSpPr>
        <p:spPr bwMode="auto">
          <a:xfrm>
            <a:off x="9747250" y="5527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1" name="Text Box 35"/>
          <p:cNvSpPr txBox="1">
            <a:spLocks noChangeArrowheads="1"/>
          </p:cNvSpPr>
          <p:nvPr/>
        </p:nvSpPr>
        <p:spPr bwMode="auto">
          <a:xfrm>
            <a:off x="9747250" y="5527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2" name="Text Box 35"/>
          <p:cNvSpPr txBox="1">
            <a:spLocks noChangeArrowheads="1"/>
          </p:cNvSpPr>
          <p:nvPr/>
        </p:nvSpPr>
        <p:spPr bwMode="auto">
          <a:xfrm>
            <a:off x="9747250" y="5527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3" name="Text Box 35"/>
          <p:cNvSpPr txBox="1">
            <a:spLocks noChangeArrowheads="1"/>
          </p:cNvSpPr>
          <p:nvPr/>
        </p:nvSpPr>
        <p:spPr bwMode="auto">
          <a:xfrm>
            <a:off x="9747250" y="55276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4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5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6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7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8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9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0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1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2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3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4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5" name="Text Box 35"/>
          <p:cNvSpPr txBox="1">
            <a:spLocks noChangeArrowheads="1"/>
          </p:cNvSpPr>
          <p:nvPr/>
        </p:nvSpPr>
        <p:spPr bwMode="auto">
          <a:xfrm>
            <a:off x="9747250" y="57658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6" name="Text Box 35"/>
          <p:cNvSpPr txBox="1">
            <a:spLocks noChangeArrowheads="1"/>
          </p:cNvSpPr>
          <p:nvPr/>
        </p:nvSpPr>
        <p:spPr bwMode="auto">
          <a:xfrm>
            <a:off x="97472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7" name="Text Box 35"/>
          <p:cNvSpPr txBox="1">
            <a:spLocks noChangeArrowheads="1"/>
          </p:cNvSpPr>
          <p:nvPr/>
        </p:nvSpPr>
        <p:spPr bwMode="auto">
          <a:xfrm>
            <a:off x="97472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8" name="Text Box 35"/>
          <p:cNvSpPr txBox="1">
            <a:spLocks noChangeArrowheads="1"/>
          </p:cNvSpPr>
          <p:nvPr/>
        </p:nvSpPr>
        <p:spPr bwMode="auto">
          <a:xfrm>
            <a:off x="97472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9" name="Text Box 35"/>
          <p:cNvSpPr txBox="1">
            <a:spLocks noChangeArrowheads="1"/>
          </p:cNvSpPr>
          <p:nvPr/>
        </p:nvSpPr>
        <p:spPr bwMode="auto">
          <a:xfrm>
            <a:off x="97472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0" name="Text Box 35"/>
          <p:cNvSpPr txBox="1">
            <a:spLocks noChangeArrowheads="1"/>
          </p:cNvSpPr>
          <p:nvPr/>
        </p:nvSpPr>
        <p:spPr bwMode="auto">
          <a:xfrm>
            <a:off x="97472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1" name="Text Box 35"/>
          <p:cNvSpPr txBox="1">
            <a:spLocks noChangeArrowheads="1"/>
          </p:cNvSpPr>
          <p:nvPr/>
        </p:nvSpPr>
        <p:spPr bwMode="auto">
          <a:xfrm>
            <a:off x="9747250" y="6003925"/>
            <a:ext cx="114300" cy="190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2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3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4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5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6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7" name="Text Box 35"/>
          <p:cNvSpPr txBox="1">
            <a:spLocks noChangeArrowheads="1"/>
          </p:cNvSpPr>
          <p:nvPr/>
        </p:nvSpPr>
        <p:spPr bwMode="auto">
          <a:xfrm>
            <a:off x="15900400" y="149860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8" name="Text Box 35"/>
          <p:cNvSpPr txBox="1">
            <a:spLocks noChangeArrowheads="1"/>
          </p:cNvSpPr>
          <p:nvPr/>
        </p:nvSpPr>
        <p:spPr bwMode="auto">
          <a:xfrm>
            <a:off x="1590040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9" name="Text Box 35"/>
          <p:cNvSpPr txBox="1">
            <a:spLocks noChangeArrowheads="1"/>
          </p:cNvSpPr>
          <p:nvPr/>
        </p:nvSpPr>
        <p:spPr bwMode="auto">
          <a:xfrm>
            <a:off x="1590040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0" name="Text Box 35"/>
          <p:cNvSpPr txBox="1">
            <a:spLocks noChangeArrowheads="1"/>
          </p:cNvSpPr>
          <p:nvPr/>
        </p:nvSpPr>
        <p:spPr bwMode="auto">
          <a:xfrm>
            <a:off x="1590040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1" name="Text Box 35"/>
          <p:cNvSpPr txBox="1">
            <a:spLocks noChangeArrowheads="1"/>
          </p:cNvSpPr>
          <p:nvPr/>
        </p:nvSpPr>
        <p:spPr bwMode="auto">
          <a:xfrm>
            <a:off x="15900400" y="1522412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2" name="Text Box 35"/>
          <p:cNvSpPr txBox="1">
            <a:spLocks noChangeArrowheads="1"/>
          </p:cNvSpPr>
          <p:nvPr/>
        </p:nvSpPr>
        <p:spPr bwMode="auto">
          <a:xfrm>
            <a:off x="7346950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3" name="Text Box 35"/>
          <p:cNvSpPr txBox="1">
            <a:spLocks noChangeArrowheads="1"/>
          </p:cNvSpPr>
          <p:nvPr/>
        </p:nvSpPr>
        <p:spPr bwMode="auto">
          <a:xfrm>
            <a:off x="7346950" y="43370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9838897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</a:t>
            </a:r>
            <a:r>
              <a:rPr lang="en-US" altLang="ja-JP" sz="2000" kern="0" dirty="0" smtClean="0">
                <a:solidFill>
                  <a:schemeClr val="tx2"/>
                </a:solidFill>
              </a:rPr>
              <a:t>component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FC-114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5" name="Object 4"/>
          <p:cNvGraphicFramePr>
            <a:graphicFrameLocks noChangeAspect="1"/>
          </p:cNvGraphicFramePr>
          <p:nvPr/>
        </p:nvGraphicFramePr>
        <p:xfrm>
          <a:off x="1436688" y="723900"/>
          <a:ext cx="4357687" cy="57356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28693" name="ワークシート" r:id="rId3" imgW="9258300" imgH="11839694" progId="Excel.Sheet.12">
                  <p:embed/>
                </p:oleObj>
              </mc:Choice>
              <mc:Fallback>
                <p:oleObj name="ワークシート" r:id="rId3" imgW="9258300" imgH="11839694" progId="Excel.Sheet.12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36688" y="723900"/>
                        <a:ext cx="4357687" cy="57356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593305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r>
              <a:rPr lang="en-US" altLang="ja-JP" sz="2000" kern="0" dirty="0">
                <a:solidFill>
                  <a:schemeClr val="tx2"/>
                </a:solidFill>
              </a:rPr>
              <a:t>How to specify the faulty board and a component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FC-114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6683" name="表 6682"/>
          <p:cNvGraphicFramePr>
            <a:graphicFrameLocks noGrp="1"/>
          </p:cNvGraphicFramePr>
          <p:nvPr/>
        </p:nvGraphicFramePr>
        <p:xfrm>
          <a:off x="1447801" y="742966"/>
          <a:ext cx="6372564" cy="5629258"/>
        </p:xfrm>
        <a:graphic>
          <a:graphicData uri="http://schemas.openxmlformats.org/drawingml/2006/table">
            <a:tbl>
              <a:tblPr/>
              <a:tblGrid>
                <a:gridCol w="534861"/>
                <a:gridCol w="430058"/>
                <a:gridCol w="611958"/>
                <a:gridCol w="632439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  <a:gridCol w="260203"/>
              </a:tblGrid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 dirty="0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Board_Name: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SLOT_No: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6"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IC_Name: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VENUS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7026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REF_No: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IC1501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IC1502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IC1701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IC1702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IC1901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IC1902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IC2101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IC2102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IC2301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IC2302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IC2501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IC2502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IC2701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IC2702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IC2901</a:t>
                      </a:r>
                      <a:b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</a:br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IC2902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Input 1-4 Format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Up Converter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      5-8 Format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Conversion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Frame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Field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 dirty="0">
                          <a:solidFill>
                            <a:srgbClr val="000000"/>
                          </a:solidFill>
                          <a:latin typeface="メイリオ"/>
                        </a:rPr>
                        <a:t>Adaptive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Down Converter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Cross Converter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Frame Delay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Output 1-2 Format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Up Converter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Conversion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Frame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Field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Adaptive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Down Converter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0474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Cross Converter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24" marR="3124" marT="3124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 dirty="0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24" marR="3124" marT="3124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353126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component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FC-114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6341" name="表 6340"/>
          <p:cNvGraphicFramePr>
            <a:graphicFrameLocks noGrp="1"/>
          </p:cNvGraphicFramePr>
          <p:nvPr/>
        </p:nvGraphicFramePr>
        <p:xfrm>
          <a:off x="1447801" y="733424"/>
          <a:ext cx="5295895" cy="5648340"/>
        </p:xfrm>
        <a:graphic>
          <a:graphicData uri="http://schemas.openxmlformats.org/drawingml/2006/table">
            <a:tbl>
              <a:tblPr/>
              <a:tblGrid>
                <a:gridCol w="660129"/>
                <a:gridCol w="530780"/>
                <a:gridCol w="755284"/>
                <a:gridCol w="780558"/>
                <a:gridCol w="321143"/>
                <a:gridCol w="321143"/>
                <a:gridCol w="321143"/>
                <a:gridCol w="321143"/>
                <a:gridCol w="321143"/>
                <a:gridCol w="321143"/>
                <a:gridCol w="321143"/>
                <a:gridCol w="321143"/>
              </a:tblGrid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Board_Name: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SLOT_No: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8"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IC_Name: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DDR2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REF_No: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IC3101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IC3103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IC3201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IC3203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IC3301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IC3303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IC3401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IC3403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Input 1-4 Format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Up Converter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      5-8 Format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Conversion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Frame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Field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Adaptive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Down Converter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Cross Converter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Frame Delay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CH1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CH2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CH3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CH4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CH5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CH6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CH7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CH8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Output 1-2 Format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Up Converter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Conversion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Frame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Field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Adaptive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Down Converter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Aspect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Squeeze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Edge Crop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Letter Box 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Position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Center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Enhancer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Source No.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Detail Gain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Limitter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Crisp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Level Depend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Frequency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H/V Ratio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81860">
                <a:tc>
                  <a:txBody>
                    <a:bodyPr/>
                    <a:lstStyle/>
                    <a:p>
                      <a:pPr algn="ctr" fontAlgn="b"/>
                      <a:r>
                        <a:rPr lang="ja-JP" altLang="en-US" sz="400" b="0" i="0" u="none" strike="noStrike">
                          <a:solidFill>
                            <a:srgbClr val="333333"/>
                          </a:solidFill>
                          <a:latin typeface="メイリオ"/>
                        </a:rPr>
                        <a:t>　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Cross Converter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300" b="0" i="0" u="none" strike="noStrike">
                          <a:solidFill>
                            <a:srgbClr val="000000"/>
                          </a:solidFill>
                          <a:latin typeface="メイリオ"/>
                        </a:rPr>
                        <a:t> </a:t>
                      </a:r>
                    </a:p>
                  </a:txBody>
                  <a:tcPr marL="3167" marR="3167" marT="3167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400" b="0" i="0" u="none" strike="noStrike" dirty="0">
                          <a:solidFill>
                            <a:srgbClr val="000000"/>
                          </a:solidFill>
                          <a:latin typeface="ＭＳ Ｐゴシック"/>
                        </a:rPr>
                        <a:t>　</a:t>
                      </a:r>
                    </a:p>
                  </a:txBody>
                  <a:tcPr marL="3167" marR="3167" marT="3167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3145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3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component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MY-119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2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0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1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2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8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6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7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8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9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0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1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4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5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6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7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8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9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0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1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2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3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4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5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6" name="Text Box 35"/>
          <p:cNvSpPr txBox="1">
            <a:spLocks noChangeArrowheads="1"/>
          </p:cNvSpPr>
          <p:nvPr/>
        </p:nvSpPr>
        <p:spPr bwMode="auto">
          <a:xfrm>
            <a:off x="9039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7" name="Text Box 35"/>
          <p:cNvSpPr txBox="1">
            <a:spLocks noChangeArrowheads="1"/>
          </p:cNvSpPr>
          <p:nvPr/>
        </p:nvSpPr>
        <p:spPr bwMode="auto">
          <a:xfrm>
            <a:off x="5762625" y="2152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8" name="Text Box 35"/>
          <p:cNvSpPr txBox="1">
            <a:spLocks noChangeArrowheads="1"/>
          </p:cNvSpPr>
          <p:nvPr/>
        </p:nvSpPr>
        <p:spPr bwMode="auto">
          <a:xfrm>
            <a:off x="5762625" y="2628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9" name="Text Box 35"/>
          <p:cNvSpPr txBox="1">
            <a:spLocks noChangeArrowheads="1"/>
          </p:cNvSpPr>
          <p:nvPr/>
        </p:nvSpPr>
        <p:spPr bwMode="auto">
          <a:xfrm>
            <a:off x="5762625" y="2276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1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2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3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4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5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6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7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8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9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0" name="Text Box 35"/>
          <p:cNvSpPr txBox="1">
            <a:spLocks noChangeArrowheads="1"/>
          </p:cNvSpPr>
          <p:nvPr/>
        </p:nvSpPr>
        <p:spPr bwMode="auto">
          <a:xfrm>
            <a:off x="5762625" y="7086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4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5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6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7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8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9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0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1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2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3" name="Text Box 35"/>
          <p:cNvSpPr txBox="1">
            <a:spLocks noChangeArrowheads="1"/>
          </p:cNvSpPr>
          <p:nvPr/>
        </p:nvSpPr>
        <p:spPr bwMode="auto">
          <a:xfrm>
            <a:off x="57626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7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8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9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0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1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2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3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4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5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6" name="Text Box 35"/>
          <p:cNvSpPr txBox="1">
            <a:spLocks noChangeArrowheads="1"/>
          </p:cNvSpPr>
          <p:nvPr/>
        </p:nvSpPr>
        <p:spPr bwMode="auto">
          <a:xfrm>
            <a:off x="5762625" y="5657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0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1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2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3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4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5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6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7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8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9" name="Text Box 35"/>
          <p:cNvSpPr txBox="1">
            <a:spLocks noChangeArrowheads="1"/>
          </p:cNvSpPr>
          <p:nvPr/>
        </p:nvSpPr>
        <p:spPr bwMode="auto">
          <a:xfrm>
            <a:off x="11325225" y="5486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pic>
        <p:nvPicPr>
          <p:cNvPr id="7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931" y="1132284"/>
            <a:ext cx="9025859" cy="496725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5026621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5"/>
          <p:cNvSpPr>
            <a:spLocks noGrp="1"/>
          </p:cNvSpPr>
          <p:nvPr>
            <p:ph type="sldNum" sz="quarter" idx="4294967295"/>
          </p:nvPr>
        </p:nvSpPr>
        <p:spPr>
          <a:xfrm>
            <a:off x="3505994" y="6509346"/>
            <a:ext cx="2133600" cy="274231"/>
          </a:xfrm>
          <a:prstGeom prst="rect">
            <a:avLst/>
          </a:prstGeom>
        </p:spPr>
        <p:txBody>
          <a:bodyPr/>
          <a:lstStyle/>
          <a:p>
            <a:fld id="{26E123AA-3216-42C7-9FCE-D96CDED936D3}" type="slidenum">
              <a:rPr lang="en-US" altLang="ja-JP" smtClean="0"/>
              <a:pPr/>
              <a:t>18</a:t>
            </a:fld>
            <a:endParaRPr lang="en-US" altLang="ja-JP" dirty="0"/>
          </a:p>
        </p:txBody>
      </p:sp>
      <p:pic>
        <p:nvPicPr>
          <p:cNvPr id="149509" name="Picture 5" descr="[表紙用ｰ大]01_日英_02_秘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9388" y="133350"/>
            <a:ext cx="1368425" cy="415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9510" name="図 8" descr="mb CompoLogo_m1bk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6550" y="211138"/>
            <a:ext cx="99060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4"/>
          <p:cNvSpPr>
            <a:spLocks noChangeArrowheads="1"/>
          </p:cNvSpPr>
          <p:nvPr/>
        </p:nvSpPr>
        <p:spPr bwMode="auto">
          <a:xfrm>
            <a:off x="5072063" y="5153025"/>
            <a:ext cx="2911887" cy="369332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</p:spPr>
        <p:txBody>
          <a:bodyPr wrap="none">
            <a:spAutoFit/>
          </a:bodyPr>
          <a:lstStyle/>
          <a:p>
            <a:r>
              <a:rPr lang="en-US" altLang="ja-JP" i="1" u="sng" dirty="0" smtClean="0"/>
              <a:t>2012.11  </a:t>
            </a:r>
            <a:r>
              <a:rPr lang="en-US" altLang="ja-JP" i="1" u="sng" dirty="0"/>
              <a:t>PSG </a:t>
            </a:r>
            <a:r>
              <a:rPr lang="en-US" altLang="ja-JP" i="1" u="sng" dirty="0" smtClean="0"/>
              <a:t>CCS Dept.1</a:t>
            </a:r>
            <a:endParaRPr lang="en-US" altLang="ja-JP" i="1" u="sng" dirty="0"/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2971800" y="3586717"/>
            <a:ext cx="6019800" cy="55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 rtl="0" eaLnBrk="1" fontAlgn="base" hangingPunct="1">
              <a:spcBef>
                <a:spcPct val="20000"/>
              </a:spcBef>
              <a:spcAft>
                <a:spcPct val="50000"/>
              </a:spcAft>
              <a:defRPr kumimoji="1" sz="2800" u="sng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2438" indent="-273050" algn="l" rtl="0" eaLnBrk="1" fontAlgn="base" hangingPunct="1">
              <a:spcBef>
                <a:spcPct val="20000"/>
              </a:spcBef>
              <a:spcAft>
                <a:spcPct val="0"/>
              </a:spcAft>
              <a:buChar char="•"/>
              <a:defRPr kumimoji="1" sz="2400">
                <a:solidFill>
                  <a:schemeClr val="tx1"/>
                </a:solidFill>
                <a:latin typeface="Arial" pitchFamily="34" charset="0"/>
                <a:ea typeface="+mn-ea"/>
              </a:defRPr>
            </a:lvl2pPr>
            <a:lvl3pPr marL="889000" indent="-257175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3pPr>
            <a:lvl4pPr marL="1166813" indent="-98425" algn="l" rtl="0" eaLnBrk="1" fontAlgn="base" hangingPunct="1">
              <a:spcBef>
                <a:spcPct val="20000"/>
              </a:spcBef>
              <a:spcAft>
                <a:spcPct val="0"/>
              </a:spcAft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4pPr>
            <a:lvl5pPr marL="23368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5pPr>
            <a:lvl6pPr marL="27940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6pPr>
            <a:lvl7pPr marL="32512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7pPr>
            <a:lvl8pPr marL="37084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8pPr>
            <a:lvl9pPr marL="4165600" indent="-228600" algn="l" rtl="0" eaLnBrk="1" fontAlgn="base" hangingPunct="1">
              <a:spcBef>
                <a:spcPct val="20000"/>
              </a:spcBef>
              <a:spcAft>
                <a:spcPct val="0"/>
              </a:spcAft>
              <a:buChar char="»"/>
              <a:defRPr kumimoji="1" sz="2000">
                <a:solidFill>
                  <a:schemeClr val="tx1"/>
                </a:solidFill>
                <a:latin typeface="Arial" pitchFamily="34" charset="0"/>
                <a:ea typeface="+mn-ea"/>
              </a:defRPr>
            </a:lvl9pPr>
          </a:lstStyle>
          <a:p>
            <a:pPr>
              <a:lnSpc>
                <a:spcPct val="90000"/>
              </a:lnSpc>
            </a:pPr>
            <a:r>
              <a:rPr lang="en-US" altLang="ja-JP" dirty="0" smtClean="0"/>
              <a:t>MVS-6530/6520/3000 Demo Unit</a:t>
            </a:r>
          </a:p>
          <a:p>
            <a:pPr>
              <a:lnSpc>
                <a:spcPct val="90000"/>
              </a:lnSpc>
            </a:pPr>
            <a:r>
              <a:rPr lang="en-US" altLang="ja-JP" dirty="0" smtClean="0"/>
              <a:t>Version Up procedure</a:t>
            </a:r>
            <a:endParaRPr lang="ja-JP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026268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B7C9E90-FBF7-44A5-9AF4-FA9B81186F91}" type="slidenum">
              <a:rPr lang="en-US" altLang="ja-JP"/>
              <a:pPr/>
              <a:t>19</a:t>
            </a:fld>
            <a:endParaRPr lang="en-US" altLang="ja-JP"/>
          </a:p>
        </p:txBody>
      </p:sp>
      <p:sp>
        <p:nvSpPr>
          <p:cNvPr id="1505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0. Introduction </a:t>
            </a:r>
          </a:p>
        </p:txBody>
      </p:sp>
      <p:sp>
        <p:nvSpPr>
          <p:cNvPr id="15053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79388" lvl="1" indent="0">
              <a:buNone/>
            </a:pPr>
            <a:r>
              <a:rPr lang="en-US" altLang="en-US" sz="2000" dirty="0" smtClean="0"/>
              <a:t>In order to upgrade MVS-6530/MVS-6520/MVS-3000</a:t>
            </a:r>
            <a:r>
              <a:rPr lang="ja-JP" altLang="en-US" sz="2000" dirty="0" smtClean="0"/>
              <a:t> </a:t>
            </a:r>
            <a:r>
              <a:rPr lang="en-US" altLang="ja-JP" sz="2000" dirty="0" smtClean="0"/>
              <a:t>to V1.00, CPLD and SIO data need to be upgraded together </a:t>
            </a:r>
            <a:r>
              <a:rPr lang="en-US" altLang="ja-JP" sz="2000" dirty="0" smtClean="0"/>
              <a:t>with Application and PFGA upgrade.</a:t>
            </a:r>
            <a:endParaRPr lang="en-US" altLang="ja-JP" sz="2000" dirty="0" smtClean="0"/>
          </a:p>
          <a:p>
            <a:pPr marL="179388" lvl="1" indent="0">
              <a:buNone/>
            </a:pPr>
            <a:endParaRPr lang="en-US" altLang="en-US" sz="2000" dirty="0"/>
          </a:p>
          <a:p>
            <a:pPr marL="636588" lvl="1" indent="-457200">
              <a:buAutoNum type="arabicParenBoth"/>
            </a:pPr>
            <a:r>
              <a:rPr lang="en-US" altLang="en-US" sz="2000" dirty="0" smtClean="0"/>
              <a:t>SWR_CPLD(without Xilinx Tool)</a:t>
            </a:r>
          </a:p>
          <a:p>
            <a:pPr marL="1073150" lvl="2" indent="-457200"/>
            <a:r>
              <a:rPr lang="en-US" altLang="en-US" sz="1600" dirty="0" smtClean="0"/>
              <a:t>XPT-34/34A Board</a:t>
            </a:r>
          </a:p>
          <a:p>
            <a:pPr marL="1073150" lvl="2" indent="-457200"/>
            <a:r>
              <a:rPr lang="en-US" altLang="en-US" sz="1600" dirty="0" smtClean="0"/>
              <a:t>MY-119/119A Board</a:t>
            </a:r>
          </a:p>
          <a:p>
            <a:pPr marL="1073150" lvl="2" indent="-457200"/>
            <a:r>
              <a:rPr lang="en-US" altLang="en-US" sz="1600" dirty="0" smtClean="0"/>
              <a:t>DVP-55 Board</a:t>
            </a:r>
          </a:p>
          <a:p>
            <a:pPr marL="615950" lvl="2" indent="0">
              <a:buNone/>
            </a:pPr>
            <a:endParaRPr lang="en-US" altLang="en-US" sz="1600" dirty="0" smtClean="0"/>
          </a:p>
          <a:p>
            <a:pPr marL="636588" lvl="1" indent="-457200">
              <a:buAutoNum type="arabicParenBoth"/>
            </a:pPr>
            <a:r>
              <a:rPr lang="en-US" altLang="en-US" sz="2000" dirty="0" smtClean="0"/>
              <a:t>SWR_CPLD (with Xilinx Tool)</a:t>
            </a:r>
          </a:p>
          <a:p>
            <a:pPr marL="1073150" lvl="2" indent="-457200"/>
            <a:r>
              <a:rPr lang="en-US" altLang="en-US" sz="1600" dirty="0" smtClean="0"/>
              <a:t>CA-85	:</a:t>
            </a:r>
            <a:r>
              <a:rPr lang="en-US" altLang="en-US" sz="1600" dirty="0"/>
              <a:t> </a:t>
            </a:r>
            <a:r>
              <a:rPr lang="en-US" altLang="en-US" sz="1600" dirty="0" smtClean="0"/>
              <a:t>SWR_CADEC</a:t>
            </a:r>
          </a:p>
          <a:p>
            <a:pPr marL="615950" lvl="2" indent="0">
              <a:buNone/>
            </a:pPr>
            <a:endParaRPr lang="en-US" altLang="en-US" sz="1600" dirty="0" smtClean="0"/>
          </a:p>
          <a:p>
            <a:pPr marL="636588" lvl="1" indent="-457200">
              <a:buAutoNum type="arabicParenBoth"/>
            </a:pPr>
            <a:r>
              <a:rPr lang="en-US" altLang="en-US" sz="2000" dirty="0" smtClean="0"/>
              <a:t>SIO (with Altera Tool)</a:t>
            </a:r>
          </a:p>
          <a:p>
            <a:pPr marL="1073150" lvl="2" indent="-457200"/>
            <a:r>
              <a:rPr lang="en-US" altLang="en-US" sz="1600" dirty="0" smtClean="0"/>
              <a:t>CA-85	: SIO_SWR</a:t>
            </a:r>
          </a:p>
          <a:p>
            <a:pPr marL="1073150" lvl="2" indent="-457200"/>
            <a:r>
              <a:rPr lang="en-US" altLang="en-US" sz="1600" dirty="0" smtClean="0"/>
              <a:t>CA-85	: SIO_SCU</a:t>
            </a:r>
          </a:p>
          <a:p>
            <a:endParaRPr lang="en-US" altLang="en-US" sz="1600" dirty="0" smtClean="0"/>
          </a:p>
          <a:p>
            <a:pPr marL="179388" lvl="1" indent="0">
              <a:buNone/>
            </a:pPr>
            <a:endParaRPr lang="en-US" altLang="en-US" sz="2000" dirty="0"/>
          </a:p>
          <a:p>
            <a:pPr marL="636588" lvl="1" indent="-457200">
              <a:buAutoNum type="arabicParenBoth"/>
            </a:pPr>
            <a:endParaRPr lang="en-US" altLang="en-US" sz="2000" dirty="0" smtClean="0"/>
          </a:p>
          <a:p>
            <a:pPr marL="179388" lvl="1" indent="0">
              <a:buNone/>
            </a:pPr>
            <a:endParaRPr lang="en-US" altLang="en-US" sz="2000" dirty="0" smtClean="0"/>
          </a:p>
        </p:txBody>
      </p:sp>
    </p:spTree>
    <p:extLst>
      <p:ext uri="{BB962C8B-B14F-4D97-AF65-F5344CB8AC3E}">
        <p14:creationId xmlns:p14="http://schemas.microsoft.com/office/powerpoint/2010/main" val="20677036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 smtClean="0"/>
              <a:t>Agenda</a:t>
            </a:r>
            <a:endParaRPr kumimoji="1" lang="ja-JP" altLang="en-US" dirty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609600" y="695325"/>
            <a:ext cx="8096250" cy="5681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Board Status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LED on each board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Log Acquisition</a:t>
            </a:r>
            <a:endParaRPr lang="en-US" altLang="ja-JP" sz="2400" dirty="0">
              <a:latin typeface="+mn-ea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CA-85 </a:t>
            </a:r>
            <a:r>
              <a:rPr lang="en-US" altLang="ja-JP" sz="2400" dirty="0" smtClean="0">
                <a:latin typeface="+mn-ea"/>
                <a:ea typeface="+mn-ea"/>
              </a:rPr>
              <a:t>SWER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CA-85 </a:t>
            </a:r>
            <a:r>
              <a:rPr lang="en-US" altLang="ja-JP" sz="2400" dirty="0" smtClean="0">
                <a:latin typeface="+mn-ea"/>
                <a:ea typeface="+mn-ea"/>
              </a:rPr>
              <a:t>SCU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How to specify the faulty board and a component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MIX-55 Board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XPT-34 Board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DVP-55 Board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FC-114 Board</a:t>
            </a: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MY-119 Board</a:t>
            </a:r>
          </a:p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How to use tools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Upgrading for the demo unit</a:t>
            </a:r>
            <a:endParaRPr lang="en-US" altLang="ja-JP" sz="2400" dirty="0" smtClean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3185885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AE71239-AFFB-4C71-AC71-9B968F13F8B7}" type="slidenum">
              <a:rPr lang="en-US" altLang="ja-JP"/>
              <a:pPr/>
              <a:t>20</a:t>
            </a:fld>
            <a:endParaRPr lang="en-US" altLang="ja-JP"/>
          </a:p>
        </p:txBody>
      </p:sp>
      <p:sp>
        <p:nvSpPr>
          <p:cNvPr id="1474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90000"/>
              </a:lnSpc>
              <a:spcAft>
                <a:spcPct val="30000"/>
              </a:spcAft>
            </a:pPr>
            <a:r>
              <a:rPr lang="en-US" altLang="ja-JP" sz="2400" dirty="0"/>
              <a:t>0. </a:t>
            </a:r>
            <a:r>
              <a:rPr lang="en-US" altLang="en-US" sz="2400" dirty="0"/>
              <a:t>Introduction </a:t>
            </a:r>
            <a:endParaRPr lang="en-US" altLang="ja-JP" sz="2400" dirty="0"/>
          </a:p>
          <a:p>
            <a:pPr>
              <a:lnSpc>
                <a:spcPct val="90000"/>
              </a:lnSpc>
              <a:spcAft>
                <a:spcPct val="30000"/>
              </a:spcAft>
            </a:pPr>
            <a:r>
              <a:rPr lang="en-US" altLang="ja-JP" sz="2400" dirty="0"/>
              <a:t>1. </a:t>
            </a:r>
            <a:r>
              <a:rPr lang="en-US" altLang="ja-JP" sz="2400" dirty="0" smtClean="0"/>
              <a:t>Preparations</a:t>
            </a:r>
            <a:endParaRPr lang="en-US" altLang="ja-JP" dirty="0"/>
          </a:p>
          <a:p>
            <a:pPr>
              <a:lnSpc>
                <a:spcPct val="90000"/>
              </a:lnSpc>
              <a:spcAft>
                <a:spcPct val="30000"/>
              </a:spcAft>
            </a:pPr>
            <a:r>
              <a:rPr lang="en-US" altLang="ja-JP" sz="2400" dirty="0"/>
              <a:t>2. </a:t>
            </a:r>
            <a:r>
              <a:rPr lang="en-US" altLang="ja-JP" sz="2400" dirty="0" smtClean="0"/>
              <a:t>Version Up Procedure</a:t>
            </a:r>
            <a:endParaRPr lang="en-US" altLang="ja-JP" sz="2400" dirty="0"/>
          </a:p>
        </p:txBody>
      </p:sp>
      <p:sp>
        <p:nvSpPr>
          <p:cNvPr id="147460" name="Rectangle 4"/>
          <p:cNvSpPr>
            <a:spLocks noGrp="1" noChangeArrowheads="1"/>
          </p:cNvSpPr>
          <p:nvPr>
            <p:ph type="title"/>
          </p:nvPr>
        </p:nvSpPr>
        <p:spPr>
          <a:noFill/>
          <a:ln/>
        </p:spPr>
        <p:txBody>
          <a:bodyPr/>
          <a:lstStyle/>
          <a:p>
            <a:r>
              <a:rPr lang="en-US" altLang="ja-JP" dirty="0"/>
              <a:t>Table of contents</a:t>
            </a:r>
          </a:p>
        </p:txBody>
      </p:sp>
    </p:spTree>
    <p:extLst>
      <p:ext uri="{BB962C8B-B14F-4D97-AF65-F5344CB8AC3E}">
        <p14:creationId xmlns:p14="http://schemas.microsoft.com/office/powerpoint/2010/main" val="33201625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21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1. </a:t>
            </a:r>
            <a:r>
              <a:rPr lang="en-US" altLang="ja-JP" dirty="0" smtClean="0"/>
              <a:t>Preparations</a:t>
            </a:r>
            <a:endParaRPr lang="en-US" altLang="ja-JP" dirty="0"/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tabLst>
                <a:tab pos="809625" algn="l"/>
              </a:tabLst>
            </a:pPr>
            <a:r>
              <a:rPr lang="en-US" altLang="ja-JP" sz="2400" dirty="0" smtClean="0"/>
              <a:t>[Version up data (from ICP panel)]</a:t>
            </a:r>
            <a:endParaRPr lang="en-US" altLang="ja-JP" sz="2400" dirty="0"/>
          </a:p>
          <a:p>
            <a:pPr lvl="1">
              <a:tabLst>
                <a:tab pos="809625" algn="l"/>
              </a:tabLst>
            </a:pPr>
            <a:r>
              <a:rPr lang="en-US" altLang="ja-JP" sz="1800" dirty="0"/>
              <a:t>Please download all the files from the following FTP site</a:t>
            </a:r>
            <a:r>
              <a:rPr lang="en-US" altLang="ja-JP" sz="1800" dirty="0" smtClean="0"/>
              <a:t>.</a:t>
            </a:r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>
                <a:hlinkClick r:id="rId2"/>
              </a:rPr>
              <a:t>ftp://vspgw.vsp.cpg.sony.co.jp/MVS6500/V100_Demo</a:t>
            </a:r>
            <a:r>
              <a:rPr lang="en-US" altLang="ja-JP" sz="1600" dirty="0" smtClean="0">
                <a:hlinkClick r:id="rId2"/>
              </a:rPr>
              <a:t>/</a:t>
            </a:r>
            <a:endParaRPr lang="en-US" altLang="ja-JP" sz="1600" dirty="0" smtClean="0"/>
          </a:p>
          <a:p>
            <a:pPr marL="631825" lvl="2" indent="0">
              <a:buNone/>
              <a:tabLst>
                <a:tab pos="809625" algn="l"/>
              </a:tabLst>
            </a:pPr>
            <a:endParaRPr lang="en-US" altLang="ja-JP" sz="1600" dirty="0"/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 smtClean="0"/>
              <a:t>	V100_Demo/Application/</a:t>
            </a:r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 smtClean="0"/>
              <a:t>	V100_Demo/SWR_CPLD/</a:t>
            </a:r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 smtClean="0"/>
              <a:t>	V100_Demo/SWR_FPGA/</a:t>
            </a:r>
          </a:p>
          <a:p>
            <a:pPr marL="631825" lvl="2" indent="0">
              <a:buNone/>
              <a:tabLst>
                <a:tab pos="809625" algn="l"/>
              </a:tabLst>
            </a:pPr>
            <a:endParaRPr lang="en-US" altLang="ja-JP" sz="1600" dirty="0"/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 smtClean="0"/>
              <a:t>Copy to USB Memory.</a:t>
            </a:r>
          </a:p>
          <a:p>
            <a:pPr marL="631825" lvl="2" indent="0">
              <a:buNone/>
              <a:tabLst>
                <a:tab pos="809625" algn="l"/>
              </a:tabLst>
            </a:pPr>
            <a:endParaRPr lang="en-US" altLang="ja-JP" sz="1600" dirty="0" smtClean="0"/>
          </a:p>
          <a:p>
            <a:pPr indent="-273050">
              <a:tabLst>
                <a:tab pos="809625" algn="l"/>
              </a:tabLst>
            </a:pPr>
            <a:r>
              <a:rPr lang="en-US" altLang="ja-JP" sz="2200" dirty="0"/>
              <a:t>[Version up </a:t>
            </a:r>
            <a:r>
              <a:rPr lang="en-US" altLang="ja-JP" sz="2200" dirty="0" smtClean="0"/>
              <a:t>data (from PC)]</a:t>
            </a:r>
            <a:endParaRPr lang="en-US" altLang="ja-JP" sz="2200" dirty="0"/>
          </a:p>
          <a:p>
            <a:pPr lvl="1">
              <a:tabLst>
                <a:tab pos="809625" algn="l"/>
              </a:tabLst>
            </a:pPr>
            <a:r>
              <a:rPr lang="en-US" altLang="ja-JP" sz="1800" dirty="0"/>
              <a:t>Please download all the files from the following FTP site.</a:t>
            </a:r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>
                <a:hlinkClick r:id="rId2"/>
              </a:rPr>
              <a:t>ftp://vspgw.vsp.cpg.sony.co.jp/MVS6500/V100_Demo</a:t>
            </a:r>
            <a:r>
              <a:rPr lang="en-US" altLang="ja-JP" sz="1600" dirty="0" smtClean="0">
                <a:hlinkClick r:id="rId2"/>
              </a:rPr>
              <a:t>/</a:t>
            </a:r>
            <a:endParaRPr lang="en-US" altLang="ja-JP" sz="1600" dirty="0" smtClean="0"/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/>
              <a:t>MVS6500_V100_add</a:t>
            </a:r>
            <a:r>
              <a:rPr lang="en-US" altLang="ja-JP" sz="1600" dirty="0" smtClean="0"/>
              <a:t>/</a:t>
            </a:r>
          </a:p>
          <a:p>
            <a:pPr marL="631825" lvl="2" indent="0">
              <a:buNone/>
              <a:tabLst>
                <a:tab pos="809625" algn="l"/>
              </a:tabLst>
            </a:pPr>
            <a:endParaRPr lang="en-US" altLang="ja-JP" sz="1600" dirty="0"/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 smtClean="0"/>
              <a:t>Copy to PC (C:\MVS6500_V100_add)</a:t>
            </a:r>
            <a:endParaRPr lang="en-US" altLang="ja-JP" sz="1600" dirty="0"/>
          </a:p>
          <a:p>
            <a:pPr marL="631825" lvl="2" indent="0">
              <a:buNone/>
              <a:tabLst>
                <a:tab pos="809625" algn="l"/>
              </a:tabLst>
            </a:pPr>
            <a:r>
              <a:rPr lang="en-US" altLang="ja-JP" sz="1600" dirty="0" smtClean="0"/>
              <a:t>	</a:t>
            </a:r>
            <a:endParaRPr lang="en-US" altLang="ja-JP" sz="1600" dirty="0"/>
          </a:p>
          <a:p>
            <a:pPr marL="179388" lvl="1" indent="0">
              <a:buNone/>
              <a:tabLst>
                <a:tab pos="809625" algn="l"/>
              </a:tabLst>
            </a:pPr>
            <a:endParaRPr lang="en-US" altLang="en-US" sz="1800" dirty="0" smtClean="0"/>
          </a:p>
        </p:txBody>
      </p:sp>
    </p:spTree>
    <p:extLst>
      <p:ext uri="{BB962C8B-B14F-4D97-AF65-F5344CB8AC3E}">
        <p14:creationId xmlns:p14="http://schemas.microsoft.com/office/powerpoint/2010/main" val="241803983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22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1. </a:t>
            </a:r>
            <a:r>
              <a:rPr lang="en-US" altLang="ja-JP" dirty="0" smtClean="0"/>
              <a:t>Preparations</a:t>
            </a:r>
            <a:endParaRPr lang="en-US" altLang="ja-JP" dirty="0"/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tabLst>
                <a:tab pos="809625" algn="l"/>
              </a:tabLst>
            </a:pPr>
            <a:r>
              <a:rPr lang="en-US" altLang="ja-JP" sz="2400" dirty="0" smtClean="0"/>
              <a:t>[Programming Tool (Xilinx)]</a:t>
            </a:r>
            <a:endParaRPr lang="en-US" altLang="ja-JP" sz="2400" dirty="0"/>
          </a:p>
          <a:p>
            <a:pPr lvl="1">
              <a:lnSpc>
                <a:spcPct val="80000"/>
              </a:lnSpc>
            </a:pPr>
            <a:r>
              <a:rPr lang="en-US" altLang="ja-JP" sz="1800" dirty="0"/>
              <a:t>Programming Tool (Xilinx </a:t>
            </a:r>
            <a:r>
              <a:rPr lang="en-US" altLang="ja-JP" sz="1800" dirty="0" err="1"/>
              <a:t>iMPACT</a:t>
            </a:r>
            <a:r>
              <a:rPr lang="en-US" altLang="ja-JP" sz="1800" dirty="0"/>
              <a:t>)</a:t>
            </a:r>
            <a:br>
              <a:rPr lang="en-US" altLang="ja-JP" sz="1800" dirty="0"/>
            </a:br>
            <a:r>
              <a:rPr lang="en-US" altLang="ja-JP" sz="1800" dirty="0"/>
              <a:t>http://www.xilinx.com/support/download/index.htm - Lab Tools</a:t>
            </a:r>
          </a:p>
          <a:p>
            <a:pPr lvl="1">
              <a:lnSpc>
                <a:spcPct val="80000"/>
              </a:lnSpc>
              <a:buFontTx/>
              <a:buNone/>
            </a:pPr>
            <a:r>
              <a:rPr lang="en-US" altLang="ja-JP" sz="1800" dirty="0"/>
              <a:t>	</a:t>
            </a:r>
            <a:r>
              <a:rPr lang="en-US" altLang="en-US" sz="1800" dirty="0">
                <a:latin typeface="Times New Roman" pitchFamily="18" charset="0"/>
              </a:rPr>
              <a:t>*</a:t>
            </a:r>
            <a:r>
              <a:rPr lang="en-US" altLang="en-US" sz="1800" dirty="0"/>
              <a:t> Obtain Lab Tools from the Xilinx download site</a:t>
            </a:r>
            <a:r>
              <a:rPr lang="en-US" altLang="en-US" sz="1800" dirty="0" smtClean="0"/>
              <a:t>.</a:t>
            </a:r>
          </a:p>
          <a:p>
            <a:pPr lvl="1">
              <a:lnSpc>
                <a:spcPct val="80000"/>
              </a:lnSpc>
              <a:buFontTx/>
              <a:buNone/>
            </a:pPr>
            <a:endParaRPr lang="en-US" altLang="en-US" sz="1800" dirty="0" smtClean="0"/>
          </a:p>
          <a:p>
            <a:pPr>
              <a:tabLst>
                <a:tab pos="809625" algn="l"/>
              </a:tabLst>
            </a:pPr>
            <a:r>
              <a:rPr lang="en-US" altLang="ja-JP" sz="2400" dirty="0"/>
              <a:t>[Programming Tool </a:t>
            </a:r>
            <a:r>
              <a:rPr lang="en-US" altLang="ja-JP" sz="2400" dirty="0" smtClean="0"/>
              <a:t>(</a:t>
            </a:r>
            <a:r>
              <a:rPr lang="en-US" altLang="ja-JP" sz="2400" dirty="0"/>
              <a:t>Altera</a:t>
            </a:r>
            <a:r>
              <a:rPr lang="en-US" altLang="ja-JP" sz="2400" dirty="0" smtClean="0"/>
              <a:t>)]</a:t>
            </a:r>
            <a:endParaRPr lang="en-US" altLang="ja-JP" sz="2400" dirty="0"/>
          </a:p>
          <a:p>
            <a:pPr lvl="1">
              <a:lnSpc>
                <a:spcPct val="80000"/>
              </a:lnSpc>
            </a:pPr>
            <a:r>
              <a:rPr lang="en-US" altLang="ja-JP" sz="1800" dirty="0"/>
              <a:t>Programming Tool </a:t>
            </a:r>
            <a:r>
              <a:rPr lang="en-US" altLang="ja-JP" sz="1800" dirty="0" smtClean="0"/>
              <a:t>(Altera </a:t>
            </a:r>
            <a:r>
              <a:rPr lang="en-US" altLang="ja-JP" sz="1800" dirty="0" err="1" smtClean="0"/>
              <a:t>QuartusII</a:t>
            </a:r>
            <a:r>
              <a:rPr lang="en-US" altLang="ja-JP" sz="1800" dirty="0" smtClean="0"/>
              <a:t> Web Edition &amp; Programming Software)</a:t>
            </a:r>
            <a:r>
              <a:rPr lang="en-US" altLang="ja-JP" sz="1800" dirty="0"/>
              <a:t/>
            </a:r>
            <a:br>
              <a:rPr lang="en-US" altLang="ja-JP" sz="1800" dirty="0"/>
            </a:br>
            <a:r>
              <a:rPr lang="en-US" altLang="ja-JP" sz="1800" dirty="0">
                <a:hlinkClick r:id="rId2"/>
              </a:rPr>
              <a:t>https://</a:t>
            </a:r>
            <a:r>
              <a:rPr lang="en-US" altLang="ja-JP" sz="1800" dirty="0" smtClean="0">
                <a:hlinkClick r:id="rId2"/>
              </a:rPr>
              <a:t>www.altera.com/download/dnl-index.jsp</a:t>
            </a:r>
            <a:endParaRPr lang="en-US" altLang="ja-JP" sz="1800" dirty="0"/>
          </a:p>
          <a:p>
            <a:pPr marL="179388" lvl="1" indent="0">
              <a:lnSpc>
                <a:spcPct val="80000"/>
              </a:lnSpc>
              <a:buNone/>
            </a:pPr>
            <a:r>
              <a:rPr lang="en-US" altLang="en-US" sz="1800" dirty="0" smtClean="0">
                <a:latin typeface="Times New Roman" pitchFamily="18" charset="0"/>
              </a:rPr>
              <a:t>*</a:t>
            </a:r>
            <a:r>
              <a:rPr lang="en-US" altLang="en-US" sz="1800" dirty="0" smtClean="0"/>
              <a:t> </a:t>
            </a:r>
            <a:r>
              <a:rPr lang="en-US" altLang="en-US" sz="1800" dirty="0"/>
              <a:t>Obtain Lab Tools from the </a:t>
            </a:r>
            <a:r>
              <a:rPr lang="en-US" altLang="en-US" sz="1800" dirty="0" smtClean="0"/>
              <a:t>Altera </a:t>
            </a:r>
            <a:r>
              <a:rPr lang="en-US" altLang="en-US" sz="1800" dirty="0"/>
              <a:t>download site.</a:t>
            </a:r>
          </a:p>
          <a:p>
            <a:pPr lvl="1">
              <a:lnSpc>
                <a:spcPct val="80000"/>
              </a:lnSpc>
              <a:buFontTx/>
              <a:buNone/>
            </a:pPr>
            <a:endParaRPr lang="en-US" altLang="ja-JP" sz="1800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400" dirty="0"/>
              <a:t>[Required Equipment]</a:t>
            </a:r>
          </a:p>
          <a:p>
            <a:pPr lvl="1">
              <a:lnSpc>
                <a:spcPct val="80000"/>
              </a:lnSpc>
            </a:pPr>
            <a:r>
              <a:rPr lang="en-US" altLang="ja-JP" sz="1800" dirty="0"/>
              <a:t>Windows PC (with a USB port)</a:t>
            </a:r>
          </a:p>
          <a:p>
            <a:pPr lvl="1">
              <a:lnSpc>
                <a:spcPct val="80000"/>
              </a:lnSpc>
              <a:buFontTx/>
              <a:buNone/>
            </a:pPr>
            <a:endParaRPr lang="en-US" altLang="ja-JP" sz="1800" dirty="0" smtClean="0"/>
          </a:p>
        </p:txBody>
      </p:sp>
    </p:spTree>
    <p:extLst>
      <p:ext uri="{BB962C8B-B14F-4D97-AF65-F5344CB8AC3E}">
        <p14:creationId xmlns:p14="http://schemas.microsoft.com/office/powerpoint/2010/main" val="35686258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23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1. </a:t>
            </a:r>
            <a:r>
              <a:rPr lang="en-US" altLang="ja-JP" dirty="0" smtClean="0"/>
              <a:t>Preparations</a:t>
            </a:r>
            <a:endParaRPr lang="en-US" altLang="ja-JP" dirty="0"/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dirty="0"/>
              <a:t>[Required Parts]</a:t>
            </a:r>
          </a:p>
          <a:p>
            <a:pPr lvl="1">
              <a:lnSpc>
                <a:spcPct val="80000"/>
              </a:lnSpc>
            </a:pPr>
            <a:r>
              <a:rPr lang="en-US" altLang="ja-JP" sz="1800" dirty="0" smtClean="0"/>
              <a:t>Xilinx USB </a:t>
            </a:r>
            <a:r>
              <a:rPr lang="en-US" altLang="ja-JP" sz="1800" dirty="0"/>
              <a:t>cable (Platform Cable USB II) </a:t>
            </a:r>
            <a:br>
              <a:rPr lang="en-US" altLang="ja-JP" sz="1800" dirty="0"/>
            </a:br>
            <a:r>
              <a:rPr lang="en-US" altLang="ja-JP" sz="1800" dirty="0"/>
              <a:t>http://www.xilinx.com/products/boards-and-kits/HW-USB-II-G.htm</a:t>
            </a:r>
          </a:p>
          <a:p>
            <a:pPr lvl="1">
              <a:lnSpc>
                <a:spcPct val="80000"/>
              </a:lnSpc>
              <a:buFontTx/>
              <a:buNone/>
            </a:pPr>
            <a:r>
              <a:rPr lang="en-US" altLang="ja-JP" sz="1800" dirty="0"/>
              <a:t>	</a:t>
            </a:r>
            <a:r>
              <a:rPr lang="en-US" altLang="en-US" sz="1800" dirty="0">
                <a:latin typeface="Times New Roman" pitchFamily="18" charset="0"/>
              </a:rPr>
              <a:t>*</a:t>
            </a:r>
            <a:r>
              <a:rPr lang="en-US" altLang="en-US" sz="1800" dirty="0"/>
              <a:t> Purchase it from Xilinx</a:t>
            </a:r>
            <a:r>
              <a:rPr lang="en-US" altLang="en-US" sz="1800" dirty="0" smtClean="0"/>
              <a:t>.</a:t>
            </a:r>
          </a:p>
          <a:p>
            <a:pPr lvl="1">
              <a:lnSpc>
                <a:spcPct val="80000"/>
              </a:lnSpc>
              <a:buFontTx/>
              <a:buNone/>
            </a:pPr>
            <a:endParaRPr lang="en-US" altLang="en-US" sz="1800" dirty="0" smtClean="0"/>
          </a:p>
          <a:p>
            <a:pPr lvl="1">
              <a:lnSpc>
                <a:spcPct val="80000"/>
              </a:lnSpc>
            </a:pPr>
            <a:r>
              <a:rPr lang="en-US" altLang="ja-JP" sz="1800" dirty="0" smtClean="0"/>
              <a:t>Altera USB cable (</a:t>
            </a:r>
            <a:r>
              <a:rPr lang="en-US" altLang="ja-JP" sz="1800" dirty="0"/>
              <a:t>USB Blaster Download </a:t>
            </a:r>
            <a:r>
              <a:rPr lang="en-US" altLang="ja-JP" sz="1800" dirty="0" smtClean="0"/>
              <a:t>Cable)</a:t>
            </a:r>
          </a:p>
          <a:p>
            <a:pPr marL="615950" lvl="2" indent="0">
              <a:lnSpc>
                <a:spcPct val="80000"/>
              </a:lnSpc>
              <a:buNone/>
            </a:pPr>
            <a:r>
              <a:rPr lang="en-US" altLang="ja-JP" sz="1800" dirty="0">
                <a:hlinkClick r:id="rId2"/>
              </a:rPr>
              <a:t>http://</a:t>
            </a:r>
            <a:r>
              <a:rPr lang="en-US" altLang="ja-JP" sz="1800" dirty="0" smtClean="0">
                <a:hlinkClick r:id="rId2"/>
              </a:rPr>
              <a:t>www.altera.com/buy/cables/buy-cables.html</a:t>
            </a:r>
            <a:endParaRPr lang="en-US" altLang="ja-JP" sz="1800" dirty="0" smtClean="0"/>
          </a:p>
          <a:p>
            <a:pPr marL="615950" lvl="2" indent="0">
              <a:lnSpc>
                <a:spcPct val="80000"/>
              </a:lnSpc>
              <a:buNone/>
            </a:pPr>
            <a:r>
              <a:rPr lang="en-US" altLang="en-US" sz="1800" dirty="0" smtClean="0">
                <a:latin typeface="Times New Roman" pitchFamily="18" charset="0"/>
              </a:rPr>
              <a:t>*</a:t>
            </a:r>
            <a:r>
              <a:rPr lang="en-US" altLang="en-US" sz="1800" dirty="0" smtClean="0"/>
              <a:t> </a:t>
            </a:r>
            <a:r>
              <a:rPr lang="en-US" altLang="en-US" sz="1800" dirty="0"/>
              <a:t>Purchase it from </a:t>
            </a:r>
            <a:r>
              <a:rPr lang="en-US" altLang="en-US" sz="1800" dirty="0" smtClean="0"/>
              <a:t>Altera.</a:t>
            </a:r>
            <a:endParaRPr lang="en-US" altLang="en-US" sz="1800" dirty="0"/>
          </a:p>
          <a:p>
            <a:pPr marL="615950" lvl="2" indent="0">
              <a:lnSpc>
                <a:spcPct val="80000"/>
              </a:lnSpc>
              <a:buNone/>
            </a:pPr>
            <a:endParaRPr lang="en-US" altLang="ja-JP" sz="1400" dirty="0"/>
          </a:p>
          <a:p>
            <a:pPr lvl="1">
              <a:lnSpc>
                <a:spcPct val="80000"/>
              </a:lnSpc>
            </a:pPr>
            <a:r>
              <a:rPr lang="en-US" altLang="ja-JP" sz="1800" dirty="0"/>
              <a:t>ISP connector (SONY Part Number: A-1733-365-A</a:t>
            </a:r>
            <a:r>
              <a:rPr lang="en-US" altLang="ja-JP" sz="1800" dirty="0" smtClean="0"/>
              <a:t>)</a:t>
            </a:r>
          </a:p>
          <a:p>
            <a:pPr lvl="1">
              <a:lnSpc>
                <a:spcPct val="80000"/>
              </a:lnSpc>
            </a:pPr>
            <a:endParaRPr lang="en-US" altLang="ja-JP" sz="1800" dirty="0"/>
          </a:p>
          <a:p>
            <a:pPr lvl="1">
              <a:lnSpc>
                <a:spcPct val="80000"/>
              </a:lnSpc>
            </a:pPr>
            <a:r>
              <a:rPr lang="en-US" altLang="ja-JP" sz="1800" dirty="0"/>
              <a:t>Terminal Cable (RS-232C Cable: SONY Part Number: 1-964-480-11)</a:t>
            </a:r>
          </a:p>
          <a:p>
            <a:pPr lvl="1">
              <a:lnSpc>
                <a:spcPct val="80000"/>
              </a:lnSpc>
              <a:buFontTx/>
              <a:buNone/>
            </a:pPr>
            <a:endParaRPr lang="en-US" altLang="ja-JP" sz="1800" dirty="0" smtClean="0"/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29840" y="4249657"/>
            <a:ext cx="2123146" cy="15889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5" name="Picture 3" descr="C:\Users\0000920859\Desktop\image104533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4457" y="4364969"/>
            <a:ext cx="2558314" cy="16226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C:\Users\0000920859\Desktop\PL-USB-BLASTER-RCN%20CABLE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0326" y="4077453"/>
            <a:ext cx="1933342" cy="19333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テキスト ボックス 1"/>
          <p:cNvSpPr txBox="1"/>
          <p:nvPr/>
        </p:nvSpPr>
        <p:spPr>
          <a:xfrm>
            <a:off x="1471961" y="5976473"/>
            <a:ext cx="736099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ja-JP" dirty="0" smtClean="0"/>
              <a:t>Xilinx</a:t>
            </a:r>
            <a:endParaRPr kumimoji="1" lang="ja-JP" altLang="en-US" dirty="0"/>
          </a:p>
        </p:txBody>
      </p:sp>
      <p:sp>
        <p:nvSpPr>
          <p:cNvPr id="9" name="テキスト ボックス 8"/>
          <p:cNvSpPr txBox="1"/>
          <p:nvPr/>
        </p:nvSpPr>
        <p:spPr>
          <a:xfrm>
            <a:off x="4318947" y="5976473"/>
            <a:ext cx="78739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ja-JP" dirty="0" smtClean="0"/>
              <a:t>Altera</a:t>
            </a:r>
            <a:endParaRPr kumimoji="1" lang="ja-JP" altLang="en-US" dirty="0"/>
          </a:p>
        </p:txBody>
      </p:sp>
      <p:sp>
        <p:nvSpPr>
          <p:cNvPr id="10" name="テキスト ボックス 9"/>
          <p:cNvSpPr txBox="1"/>
          <p:nvPr/>
        </p:nvSpPr>
        <p:spPr>
          <a:xfrm>
            <a:off x="6272649" y="5975892"/>
            <a:ext cx="243752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ja-JP" dirty="0" smtClean="0"/>
              <a:t>ISP connector(SONY)</a:t>
            </a:r>
            <a:endParaRPr kumimoji="1" lang="ja-JP" altLang="en-US" dirty="0"/>
          </a:p>
        </p:txBody>
      </p:sp>
    </p:spTree>
    <p:extLst>
      <p:ext uri="{BB962C8B-B14F-4D97-AF65-F5344CB8AC3E}">
        <p14:creationId xmlns:p14="http://schemas.microsoft.com/office/powerpoint/2010/main" val="33854893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24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</a:t>
            </a:r>
            <a:r>
              <a:rPr lang="en-US" altLang="ja-JP" dirty="0" smtClean="0"/>
              <a:t>. Version Up Procedure</a:t>
            </a:r>
            <a:endParaRPr lang="en-US" altLang="ja-JP" dirty="0"/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ja-JP" altLang="en-US" sz="2400" b="1" dirty="0" smtClean="0"/>
              <a:t>・</a:t>
            </a:r>
            <a:r>
              <a:rPr lang="en-US" altLang="ja-JP" sz="2400" b="1" dirty="0" smtClean="0"/>
              <a:t>Installation order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2-1. SWR_CPLD (XPT/MY/DVP board)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2-2. Application Software 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2-3. SWR_FPGA 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2-4. SWR_CPLD (CA-85)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2-5. SIO (CA-85)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dirty="0" smtClean="0"/>
          </a:p>
        </p:txBody>
      </p:sp>
    </p:spTree>
    <p:extLst>
      <p:ext uri="{BB962C8B-B14F-4D97-AF65-F5344CB8AC3E}">
        <p14:creationId xmlns:p14="http://schemas.microsoft.com/office/powerpoint/2010/main" val="41652445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25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800" dirty="0"/>
              <a:t>2-1. SWR_CPLD (XPT/MY/DVP board)</a:t>
            </a:r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2-1. SWR_CPLD </a:t>
            </a:r>
            <a:r>
              <a:rPr lang="en-US" altLang="ja-JP" sz="2000" b="1" u="none" dirty="0"/>
              <a:t>(XPT/MY/DVP board)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>
                <a:solidFill>
                  <a:srgbClr val="FF0000"/>
                </a:solidFill>
              </a:rPr>
              <a:t>Caution</a:t>
            </a:r>
          </a:p>
          <a:p>
            <a:r>
              <a:rPr lang="en-US" altLang="ja-JP" sz="2000" b="1" u="none" dirty="0">
                <a:solidFill>
                  <a:srgbClr val="FF0000"/>
                </a:solidFill>
              </a:rPr>
              <a:t>"SWR_CPLD" must be installed before installing "</a:t>
            </a:r>
            <a:r>
              <a:rPr lang="en-US" altLang="ja-JP" sz="2000" b="1" u="none" dirty="0" err="1">
                <a:solidFill>
                  <a:srgbClr val="FF0000"/>
                </a:solidFill>
              </a:rPr>
              <a:t>Proc</a:t>
            </a:r>
            <a:r>
              <a:rPr lang="en-US" altLang="ja-JP" sz="2000" b="1" u="none" dirty="0">
                <a:solidFill>
                  <a:srgbClr val="FF0000"/>
                </a:solidFill>
              </a:rPr>
              <a:t> Application".</a:t>
            </a:r>
          </a:p>
          <a:p>
            <a:r>
              <a:rPr lang="en-US" altLang="ja-JP" sz="2000" b="1" u="none" dirty="0">
                <a:solidFill>
                  <a:srgbClr val="FF0000"/>
                </a:solidFill>
              </a:rPr>
              <a:t>If CPLD was not installed first, </a:t>
            </a:r>
            <a:r>
              <a:rPr lang="en-US" altLang="ja-JP" sz="2000" b="1" u="none" dirty="0" err="1">
                <a:solidFill>
                  <a:srgbClr val="FF0000"/>
                </a:solidFill>
              </a:rPr>
              <a:t>Proc</a:t>
            </a:r>
            <a:r>
              <a:rPr lang="en-US" altLang="ja-JP" sz="2000" b="1" u="none" dirty="0">
                <a:solidFill>
                  <a:srgbClr val="FF0000"/>
                </a:solidFill>
              </a:rPr>
              <a:t> application can't be installed.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[Upgrade </a:t>
            </a:r>
            <a:r>
              <a:rPr lang="en-US" altLang="ja-JP" sz="2000" b="1" u="none" dirty="0"/>
              <a:t>“SWR_CPLD</a:t>
            </a:r>
            <a:r>
              <a:rPr lang="en-US" altLang="ja-JP" sz="2000" b="1" u="none" dirty="0" smtClean="0"/>
              <a:t>”]</a:t>
            </a: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	</a:t>
            </a:r>
            <a:r>
              <a:rPr lang="en-US" altLang="ja-JP" sz="2000" u="none" dirty="0" smtClean="0"/>
              <a:t>* </a:t>
            </a:r>
            <a:r>
              <a:rPr lang="en-US" altLang="ja-JP" sz="2000" u="none" dirty="0"/>
              <a:t>CPLD can be upgraded by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	* </a:t>
            </a:r>
            <a:r>
              <a:rPr lang="en-US" altLang="ja-JP" sz="2000" u="none" dirty="0"/>
              <a:t>Necessary data is stored in V100_Demo/SWR_CPLD folder</a:t>
            </a:r>
            <a:r>
              <a:rPr lang="en-US" altLang="ja-JP" sz="2000" u="none" dirty="0" smtClean="0"/>
              <a:t>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2-1-1. </a:t>
            </a:r>
            <a:r>
              <a:rPr lang="en-US" altLang="ja-JP" sz="2000" u="none" dirty="0"/>
              <a:t>Go to Installation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2-1-2. </a:t>
            </a:r>
            <a:r>
              <a:rPr lang="en-US" altLang="ja-JP" sz="2000" u="none" dirty="0"/>
              <a:t>Select the following file name in the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ja-JP" altLang="en-US" sz="2000" u="none" dirty="0"/>
              <a:t>　   </a:t>
            </a:r>
            <a:r>
              <a:rPr lang="en-US" altLang="ja-JP" sz="2000" u="none" dirty="0"/>
              <a:t>for MVS-6500:  MVS6500-CPLD [V1.00] (for upgrade install)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     for MVS-3000:</a:t>
            </a:r>
            <a:r>
              <a:rPr lang="ja-JP" altLang="en-US" sz="2000" u="none" dirty="0"/>
              <a:t>　</a:t>
            </a:r>
            <a:r>
              <a:rPr lang="en-US" altLang="ja-JP" sz="2000" u="none" dirty="0"/>
              <a:t>MVS3000-CPLD [V1.00] (for upgrade install)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2-1-3</a:t>
            </a:r>
            <a:r>
              <a:rPr lang="en-US" altLang="ja-JP" sz="2000" u="none" dirty="0"/>
              <a:t>.</a:t>
            </a:r>
            <a:r>
              <a:rPr lang="en-US" altLang="ja-JP" sz="2000" u="none" dirty="0" smtClean="0"/>
              <a:t> </a:t>
            </a:r>
            <a:r>
              <a:rPr lang="en-US" altLang="ja-JP" sz="2000" u="none" dirty="0"/>
              <a:t>Execute "Install".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2-1-4. </a:t>
            </a:r>
            <a:r>
              <a:rPr lang="en-US" altLang="ja-JP" sz="2000" u="none" dirty="0"/>
              <a:t>After the installation is completed, </a:t>
            </a:r>
            <a:r>
              <a:rPr lang="en-US" altLang="ja-JP" sz="2000" b="1" u="none" dirty="0">
                <a:solidFill>
                  <a:srgbClr val="FF0000"/>
                </a:solidFill>
              </a:rPr>
              <a:t>turn off</a:t>
            </a:r>
            <a:r>
              <a:rPr lang="en-US" altLang="ja-JP" sz="2000" u="none" dirty="0"/>
              <a:t> and on the processor.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u="none" dirty="0" smtClean="0"/>
          </a:p>
        </p:txBody>
      </p:sp>
    </p:spTree>
    <p:extLst>
      <p:ext uri="{BB962C8B-B14F-4D97-AF65-F5344CB8AC3E}">
        <p14:creationId xmlns:p14="http://schemas.microsoft.com/office/powerpoint/2010/main" val="27377277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26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800" dirty="0"/>
              <a:t>2-1. SWR_CPLD (XPT/MY/DVP board)</a:t>
            </a:r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/>
              <a:t>[How to check the CPLD </a:t>
            </a:r>
            <a:r>
              <a:rPr lang="en-US" altLang="ja-JP" sz="2000" b="1" u="none" dirty="0" smtClean="0"/>
              <a:t>version]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* CPLD version is not shown in the Menu. In order to check the version, </a:t>
            </a:r>
            <a:r>
              <a:rPr lang="en-US" altLang="ja-JP" sz="1800" b="1" u="none" dirty="0" smtClean="0"/>
              <a:t> please </a:t>
            </a:r>
            <a:r>
              <a:rPr lang="en-US" altLang="ja-JP" sz="1800" b="1" u="none" dirty="0"/>
              <a:t>connect PC terminal.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(a) After booted up, connect the terminal cable to CN702 on the CA-85 </a:t>
            </a:r>
            <a:r>
              <a:rPr lang="en-US" altLang="ja-JP" sz="1800" b="1" u="none" dirty="0" smtClean="0"/>
              <a:t>board (Baud </a:t>
            </a:r>
            <a:r>
              <a:rPr lang="en-US" altLang="ja-JP" sz="1800" b="1" u="none" dirty="0"/>
              <a:t>Rate: 115200 kbps)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(b) XPT-34/34A CADEC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Enter  </a:t>
            </a:r>
            <a:r>
              <a:rPr lang="en-US" altLang="ja-JP" sz="1800" b="1" u="none" dirty="0" smtClean="0"/>
              <a:t> d </a:t>
            </a:r>
            <a:r>
              <a:rPr lang="en-US" altLang="ja-JP" sz="1800" b="1" u="none" dirty="0"/>
              <a:t>0x98020000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Check if 0100 001e is shown at the top of character string.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* If this is not installed correctly, </a:t>
            </a:r>
            <a:r>
              <a:rPr lang="en-US" altLang="ja-JP" sz="1800" b="1" u="none" dirty="0" err="1"/>
              <a:t>Proc</a:t>
            </a:r>
            <a:r>
              <a:rPr lang="en-US" altLang="ja-JP" sz="1800" b="1" u="none" dirty="0"/>
              <a:t> application can't be installed.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(c) DVP-55 CADEC (for MVS-6500 only)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Enter d 0x9b000000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ja-JP" altLang="en-US" sz="1800" b="1" u="none" dirty="0"/>
              <a:t>　　   </a:t>
            </a:r>
            <a:r>
              <a:rPr lang="en-US" altLang="ja-JP" sz="1800" b="1" u="none" dirty="0"/>
              <a:t>Check if 0100 000e is shown at the top of character string.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* If this is not installed correctly, CCR may not work correctly.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(d) MY-119/119A CADEC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Move the terminal cable to CN603 on the MY-119/119A board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Enter d 0x98020000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ja-JP" altLang="en-US" sz="1800" b="1" u="none" dirty="0"/>
              <a:t>　　   </a:t>
            </a:r>
            <a:r>
              <a:rPr lang="en-US" altLang="ja-JP" sz="1800" b="1" u="none" dirty="0"/>
              <a:t>Check if 0100 0002 is shown at the top of character string.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/>
              <a:t>       * If this is not installed correctly, picture noise may be seen when a </a:t>
            </a:r>
            <a:r>
              <a:rPr lang="en-US" altLang="ja-JP" sz="1800" b="1" u="none" dirty="0" smtClean="0"/>
              <a:t>parameter is </a:t>
            </a:r>
            <a:r>
              <a:rPr lang="en-US" altLang="ja-JP" sz="1800" b="1" u="none" dirty="0"/>
              <a:t>changed for Non-linear effect.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u="none" dirty="0" smtClean="0"/>
          </a:p>
        </p:txBody>
      </p:sp>
    </p:spTree>
    <p:extLst>
      <p:ext uri="{BB962C8B-B14F-4D97-AF65-F5344CB8AC3E}">
        <p14:creationId xmlns:p14="http://schemas.microsoft.com/office/powerpoint/2010/main" val="20506983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27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/>
              <a:t>2-2. Application Software </a:t>
            </a:r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2-2. </a:t>
            </a:r>
            <a:r>
              <a:rPr lang="en-US" altLang="ja-JP" sz="2000" u="none" dirty="0"/>
              <a:t>Application Software </a:t>
            </a: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[Upgrade “UI, PNL, SWR”]</a:t>
            </a: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	</a:t>
            </a:r>
            <a:r>
              <a:rPr lang="en-US" altLang="ja-JP" sz="2000" u="none" dirty="0" smtClean="0"/>
              <a:t>* Application software </a:t>
            </a:r>
            <a:r>
              <a:rPr lang="en-US" altLang="ja-JP" sz="2000" u="none" dirty="0"/>
              <a:t>can be upgraded by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	* </a:t>
            </a:r>
            <a:r>
              <a:rPr lang="en-US" altLang="ja-JP" sz="2000" u="none" dirty="0"/>
              <a:t>Necessary data is stored in </a:t>
            </a:r>
            <a:r>
              <a:rPr lang="en-US" altLang="ja-JP" sz="2000" u="none" dirty="0" smtClean="0"/>
              <a:t>V100_Demo/Application </a:t>
            </a:r>
            <a:r>
              <a:rPr lang="en-US" altLang="ja-JP" sz="2000" u="none" dirty="0"/>
              <a:t>folder</a:t>
            </a:r>
            <a:r>
              <a:rPr lang="en-US" altLang="ja-JP" sz="2000" u="none" dirty="0" smtClean="0"/>
              <a:t>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2-2-1. </a:t>
            </a:r>
            <a:r>
              <a:rPr lang="en-US" altLang="ja-JP" sz="2000" u="none" dirty="0"/>
              <a:t>Go to Installation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2-2-2. </a:t>
            </a:r>
            <a:r>
              <a:rPr lang="en-US" altLang="ja-JP" sz="2000" u="none" dirty="0"/>
              <a:t>Select the following file name in the Menu.</a:t>
            </a:r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 smtClean="0"/>
              <a:t>UI			: ICP-6500/3000 UI (Full)</a:t>
            </a:r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/>
              <a:t>PNL for </a:t>
            </a:r>
            <a:r>
              <a:rPr lang="en-US" altLang="ja-JP" sz="2000" u="none" dirty="0" smtClean="0"/>
              <a:t>MVS-6500	: SCU6500 </a:t>
            </a:r>
            <a:r>
              <a:rPr lang="en-US" altLang="ja-JP" sz="2000" u="none" dirty="0"/>
              <a:t>CTRL. “Full” (MAIN BOOT2&amp;APL</a:t>
            </a:r>
            <a:r>
              <a:rPr lang="en-US" altLang="ja-JP" sz="2000" u="none" dirty="0" smtClean="0"/>
              <a:t>)</a:t>
            </a:r>
            <a:endParaRPr lang="en-US" altLang="ja-JP" sz="2400" u="none" dirty="0"/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 smtClean="0"/>
              <a:t>PNL for MVS-3000	: SCU3000 CTRL. “Full” (MAIN BOOT2&amp;APL)</a:t>
            </a:r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 smtClean="0"/>
              <a:t>SWR for MVS-6500	: MVS6500 Proc. [V1.00] (for full install)</a:t>
            </a:r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/>
              <a:t>SWR for </a:t>
            </a:r>
            <a:r>
              <a:rPr lang="en-US" altLang="ja-JP" sz="2000" u="none" dirty="0" smtClean="0"/>
              <a:t>MVS-3000</a:t>
            </a:r>
            <a:r>
              <a:rPr lang="en-US" altLang="ja-JP" sz="2000" u="none" dirty="0"/>
              <a:t>	: </a:t>
            </a:r>
            <a:r>
              <a:rPr lang="en-US" altLang="ja-JP" sz="2000" u="none" dirty="0" smtClean="0"/>
              <a:t>MVS3000 </a:t>
            </a:r>
            <a:r>
              <a:rPr lang="en-US" altLang="ja-JP" sz="2000" u="none" dirty="0"/>
              <a:t>Proc. [V1.00] (for full install)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400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2-2-3</a:t>
            </a:r>
            <a:r>
              <a:rPr lang="en-US" altLang="ja-JP" sz="2000" u="none" dirty="0"/>
              <a:t>.</a:t>
            </a:r>
            <a:r>
              <a:rPr lang="en-US" altLang="ja-JP" sz="2000" u="none" dirty="0" smtClean="0"/>
              <a:t> </a:t>
            </a:r>
            <a:r>
              <a:rPr lang="en-US" altLang="ja-JP" sz="2000" u="none" dirty="0"/>
              <a:t>Execute "Install".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2-2-4. </a:t>
            </a:r>
            <a:r>
              <a:rPr lang="en-US" altLang="ja-JP" sz="2000" u="none" dirty="0"/>
              <a:t>After the installation is completed, </a:t>
            </a:r>
            <a:r>
              <a:rPr lang="en-US" altLang="ja-JP" sz="2000" b="1" u="none" dirty="0">
                <a:solidFill>
                  <a:srgbClr val="FF0000"/>
                </a:solidFill>
              </a:rPr>
              <a:t>turn off</a:t>
            </a:r>
            <a:r>
              <a:rPr lang="en-US" altLang="ja-JP" sz="2000" u="none" dirty="0"/>
              <a:t> and on the processor.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u="none" dirty="0" smtClean="0"/>
          </a:p>
        </p:txBody>
      </p:sp>
    </p:spTree>
    <p:extLst>
      <p:ext uri="{BB962C8B-B14F-4D97-AF65-F5344CB8AC3E}">
        <p14:creationId xmlns:p14="http://schemas.microsoft.com/office/powerpoint/2010/main" val="29191177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28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b="1" dirty="0"/>
              <a:t>2-3. </a:t>
            </a:r>
            <a:r>
              <a:rPr lang="en-US" altLang="ja-JP" dirty="0" smtClean="0"/>
              <a:t>SWR_FPGA</a:t>
            </a:r>
            <a:endParaRPr lang="en-US" altLang="ja-JP" dirty="0"/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2-3. </a:t>
            </a:r>
            <a:r>
              <a:rPr lang="en-US" altLang="ja-JP" sz="2000" u="none" dirty="0" smtClean="0"/>
              <a:t>SWR_FPGA 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[Upgrade “SWR_FPGA”]</a:t>
            </a: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	</a:t>
            </a:r>
            <a:r>
              <a:rPr lang="en-US" altLang="ja-JP" sz="2000" u="none" dirty="0" smtClean="0"/>
              <a:t>* Application software </a:t>
            </a:r>
            <a:r>
              <a:rPr lang="en-US" altLang="ja-JP" sz="2000" u="none" dirty="0"/>
              <a:t>can be upgraded by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	* </a:t>
            </a:r>
            <a:r>
              <a:rPr lang="en-US" altLang="ja-JP" sz="2000" u="none" dirty="0"/>
              <a:t>Necessary data is stored in </a:t>
            </a:r>
            <a:r>
              <a:rPr lang="en-US" altLang="ja-JP" sz="2000" u="none" dirty="0" smtClean="0"/>
              <a:t>V100_Demo/SWR_FPGA </a:t>
            </a:r>
            <a:r>
              <a:rPr lang="en-US" altLang="ja-JP" sz="2000" u="none" dirty="0"/>
              <a:t>folder</a:t>
            </a:r>
            <a:r>
              <a:rPr lang="en-US" altLang="ja-JP" sz="2000" u="none" dirty="0" smtClean="0"/>
              <a:t>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2-3-1. </a:t>
            </a:r>
            <a:r>
              <a:rPr lang="en-US" altLang="ja-JP" sz="2000" u="none" dirty="0"/>
              <a:t>Go to Installation Menu.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2-3-2. </a:t>
            </a:r>
            <a:r>
              <a:rPr lang="en-US" altLang="ja-JP" sz="2000" u="none" dirty="0"/>
              <a:t>Select the following file name in the Menu.</a:t>
            </a:r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 smtClean="0"/>
              <a:t>SWR for MVS-6500	: MVS6500-FPGA [V1.00] (for full install)</a:t>
            </a:r>
          </a:p>
          <a:p>
            <a:pPr marL="285750" indent="-285750">
              <a:lnSpc>
                <a:spcPct val="80000"/>
              </a:lnSpc>
              <a:spcAft>
                <a:spcPct val="20000"/>
              </a:spcAft>
              <a:buFont typeface="Arial" pitchFamily="34" charset="0"/>
              <a:buChar char="•"/>
            </a:pPr>
            <a:r>
              <a:rPr lang="en-US" altLang="ja-JP" sz="2000" u="none" dirty="0"/>
              <a:t>SWR for </a:t>
            </a:r>
            <a:r>
              <a:rPr lang="en-US" altLang="ja-JP" sz="2000" u="none" dirty="0" smtClean="0"/>
              <a:t>MVS-3000</a:t>
            </a:r>
            <a:r>
              <a:rPr lang="en-US" altLang="ja-JP" sz="2000" u="none" dirty="0"/>
              <a:t>	: </a:t>
            </a:r>
            <a:r>
              <a:rPr lang="en-US" altLang="ja-JP" sz="2000" u="none" dirty="0" smtClean="0"/>
              <a:t>MVS3000-FPGA </a:t>
            </a:r>
            <a:r>
              <a:rPr lang="en-US" altLang="ja-JP" sz="2000" u="none" dirty="0"/>
              <a:t>[V1.00] (for full install)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400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2-3-3</a:t>
            </a:r>
            <a:r>
              <a:rPr lang="en-US" altLang="ja-JP" sz="2000" u="none" dirty="0"/>
              <a:t>.</a:t>
            </a:r>
            <a:r>
              <a:rPr lang="en-US" altLang="ja-JP" sz="2000" u="none" dirty="0" smtClean="0"/>
              <a:t> </a:t>
            </a:r>
            <a:r>
              <a:rPr lang="en-US" altLang="ja-JP" sz="2000" u="none" dirty="0"/>
              <a:t>Execute "Install".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2-3-4. </a:t>
            </a:r>
            <a:r>
              <a:rPr lang="en-US" altLang="ja-JP" sz="2000" u="none" dirty="0"/>
              <a:t>After the installation is completed, </a:t>
            </a:r>
            <a:r>
              <a:rPr lang="en-US" altLang="ja-JP" sz="2000" b="1" u="none" dirty="0">
                <a:solidFill>
                  <a:srgbClr val="FF0000"/>
                </a:solidFill>
              </a:rPr>
              <a:t>turn off</a:t>
            </a:r>
            <a:r>
              <a:rPr lang="en-US" altLang="ja-JP" sz="2000" u="none" dirty="0"/>
              <a:t> and on the processor.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u="none" dirty="0" smtClean="0"/>
          </a:p>
        </p:txBody>
      </p:sp>
    </p:spTree>
    <p:extLst>
      <p:ext uri="{BB962C8B-B14F-4D97-AF65-F5344CB8AC3E}">
        <p14:creationId xmlns:p14="http://schemas.microsoft.com/office/powerpoint/2010/main" val="1921360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29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/>
              <a:t>2-4. SWR_CPLD (CA-85)</a:t>
            </a:r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2-4. </a:t>
            </a:r>
            <a:r>
              <a:rPr lang="en-US" altLang="ja-JP" sz="2000" u="none" dirty="0"/>
              <a:t>SWR_CPLD (CA-85</a:t>
            </a:r>
            <a:r>
              <a:rPr lang="en-US" altLang="ja-JP" sz="2000" u="none" dirty="0" smtClean="0"/>
              <a:t>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/>
              <a:t>[Connecting the </a:t>
            </a:r>
            <a:r>
              <a:rPr lang="en-US" altLang="ja-JP" sz="2000" b="1" u="none" dirty="0" smtClean="0"/>
              <a:t>Xilinx USB </a:t>
            </a:r>
            <a:r>
              <a:rPr lang="en-US" altLang="ja-JP" sz="2000" b="1" u="none" dirty="0"/>
              <a:t>cable (Platform Cable USB II) to the </a:t>
            </a:r>
            <a:r>
              <a:rPr lang="en-US" altLang="ja-JP" sz="2000" b="1" u="none" dirty="0" smtClean="0"/>
              <a:t>ISP </a:t>
            </a:r>
            <a:r>
              <a:rPr lang="en-US" altLang="ja-JP" sz="2000" b="1" u="none" dirty="0"/>
              <a:t>connector (SONY Part Number: A-1733-365-A</a:t>
            </a:r>
            <a:r>
              <a:rPr lang="en-US" altLang="ja-JP" sz="2000" b="1" u="none" dirty="0" smtClean="0"/>
              <a:t>)]</a:t>
            </a:r>
            <a:endParaRPr lang="en-US" altLang="ja-JP" sz="2000" b="1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The procedure for connecting Xilinx Platform Cable USB II to the ISP </a:t>
            </a:r>
            <a:r>
              <a:rPr lang="en-US" altLang="ja-JP" sz="2000" u="none" dirty="0" smtClean="0"/>
              <a:t>connector is described </a:t>
            </a:r>
            <a:r>
              <a:rPr lang="en-US" altLang="ja-JP" sz="2000" u="none" dirty="0"/>
              <a:t>below.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 smtClean="0"/>
              <a:t>1. Install </a:t>
            </a:r>
            <a:r>
              <a:rPr lang="en-US" altLang="ja-JP" sz="2000" u="none" dirty="0"/>
              <a:t>the supplied Flying Wires and the Adapter on Platform Cable USB II.</a:t>
            </a:r>
            <a:br>
              <a:rPr lang="en-US" altLang="ja-JP" sz="2000" u="none" dirty="0"/>
            </a:br>
            <a:r>
              <a:rPr lang="en-US" altLang="ja-JP" sz="2000" u="none" dirty="0"/>
              <a:t>[</a:t>
            </a:r>
            <a:r>
              <a:rPr lang="en-US" altLang="ja-JP" sz="2000" u="none" dirty="0" smtClean="0"/>
              <a:t>Fig.2-4-1</a:t>
            </a:r>
            <a:r>
              <a:rPr lang="en-US" altLang="ja-JP" sz="2000" u="none" dirty="0"/>
              <a:t>]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2</a:t>
            </a:r>
            <a:r>
              <a:rPr lang="en-US" altLang="ja-JP" sz="2000" u="none" dirty="0" smtClean="0"/>
              <a:t>. Connect </a:t>
            </a:r>
            <a:r>
              <a:rPr lang="en-US" altLang="ja-JP" sz="2000" u="none" dirty="0"/>
              <a:t>Flying Wires to the ISP connector as follows. [</a:t>
            </a:r>
            <a:r>
              <a:rPr lang="en-US" altLang="ja-JP" sz="2000" u="none" dirty="0" smtClean="0"/>
              <a:t>Fig.2-4-2</a:t>
            </a:r>
            <a:r>
              <a:rPr lang="en-US" altLang="ja-JP" sz="2000" u="none" dirty="0"/>
              <a:t>]</a:t>
            </a:r>
            <a:br>
              <a:rPr lang="en-US" altLang="ja-JP" sz="2000" u="none" dirty="0"/>
            </a:br>
            <a:r>
              <a:rPr lang="en-US" altLang="ja-JP" sz="2000" u="none" dirty="0" smtClean="0"/>
              <a:t>	Flying </a:t>
            </a:r>
            <a:r>
              <a:rPr lang="en-US" altLang="ja-JP" sz="2000" u="none" dirty="0"/>
              <a:t>Wires	</a:t>
            </a:r>
            <a:r>
              <a:rPr lang="en-US" altLang="ja-JP" sz="2000" u="none" dirty="0" smtClean="0"/>
              <a:t>	ISP </a:t>
            </a:r>
            <a:r>
              <a:rPr lang="en-US" altLang="ja-JP" sz="2000" u="none" dirty="0"/>
              <a:t>connector</a:t>
            </a:r>
            <a:br>
              <a:rPr lang="en-US" altLang="ja-JP" sz="2000" u="none" dirty="0"/>
            </a:br>
            <a:r>
              <a:rPr lang="en-US" altLang="ja-JP" sz="2000" u="none" dirty="0"/>
              <a:t>	</a:t>
            </a:r>
            <a:r>
              <a:rPr lang="en-US" altLang="ja-JP" sz="2000" u="none" dirty="0" smtClean="0"/>
              <a:t>TCK/CCLK/SCK</a:t>
            </a:r>
            <a:r>
              <a:rPr lang="en-US" altLang="ja-JP" sz="2000" u="none" dirty="0"/>
              <a:t>	</a:t>
            </a:r>
            <a:r>
              <a:rPr lang="en-US" altLang="ja-JP" sz="2000" u="none" dirty="0" smtClean="0"/>
              <a:t>------	1pin </a:t>
            </a:r>
            <a:r>
              <a:rPr lang="en-US" altLang="ja-JP" sz="2000" u="none" dirty="0"/>
              <a:t>– TCK</a:t>
            </a:r>
            <a:br>
              <a:rPr lang="en-US" altLang="ja-JP" sz="2000" u="none" dirty="0"/>
            </a:br>
            <a:r>
              <a:rPr lang="en-US" altLang="ja-JP" sz="2000" u="none" dirty="0" smtClean="0"/>
              <a:t>	GND/GND/GND</a:t>
            </a:r>
            <a:r>
              <a:rPr lang="en-US" altLang="ja-JP" sz="2000" u="none" dirty="0"/>
              <a:t>	</a:t>
            </a:r>
            <a:r>
              <a:rPr lang="en-US" altLang="ja-JP" sz="2000" u="none" dirty="0" smtClean="0"/>
              <a:t>------	2pin </a:t>
            </a:r>
            <a:r>
              <a:rPr lang="en-US" altLang="ja-JP" sz="2000" u="none" dirty="0"/>
              <a:t>– GND</a:t>
            </a:r>
            <a:br>
              <a:rPr lang="en-US" altLang="ja-JP" sz="2000" u="none" dirty="0"/>
            </a:br>
            <a:r>
              <a:rPr lang="en-US" altLang="ja-JP" sz="2000" u="none" dirty="0" smtClean="0"/>
              <a:t>	TDO/DONE/MISC-----</a:t>
            </a:r>
            <a:r>
              <a:rPr lang="en-US" altLang="ja-JP" sz="2000" u="none" dirty="0"/>
              <a:t>	3pin – TDO</a:t>
            </a:r>
            <a:br>
              <a:rPr lang="en-US" altLang="ja-JP" sz="2000" u="none" dirty="0"/>
            </a:br>
            <a:r>
              <a:rPr lang="en-US" altLang="ja-JP" sz="2000" u="none" dirty="0" smtClean="0"/>
              <a:t>	VCC/VCC/VCC</a:t>
            </a:r>
            <a:r>
              <a:rPr lang="en-US" altLang="ja-JP" sz="2000" u="none" dirty="0"/>
              <a:t>	</a:t>
            </a:r>
            <a:r>
              <a:rPr lang="en-US" altLang="ja-JP" sz="2000" u="none" dirty="0" smtClean="0"/>
              <a:t>------</a:t>
            </a:r>
            <a:r>
              <a:rPr lang="en-US" altLang="ja-JP" sz="2000" u="none" dirty="0"/>
              <a:t>	4pin – VCC</a:t>
            </a:r>
            <a:br>
              <a:rPr lang="en-US" altLang="ja-JP" sz="2000" u="none" dirty="0"/>
            </a:br>
            <a:r>
              <a:rPr lang="en-US" altLang="ja-JP" sz="2000" u="none" dirty="0" smtClean="0"/>
              <a:t>	TMS/PROG/SS</a:t>
            </a:r>
            <a:r>
              <a:rPr lang="en-US" altLang="ja-JP" sz="2000" u="none" dirty="0"/>
              <a:t>	</a:t>
            </a:r>
            <a:r>
              <a:rPr lang="en-US" altLang="ja-JP" sz="2000" u="none" dirty="0" smtClean="0"/>
              <a:t>------</a:t>
            </a:r>
            <a:r>
              <a:rPr lang="en-US" altLang="ja-JP" sz="2000" u="none" dirty="0"/>
              <a:t>	5pin – TMS</a:t>
            </a:r>
            <a:br>
              <a:rPr lang="en-US" altLang="ja-JP" sz="2000" u="none" dirty="0"/>
            </a:br>
            <a:r>
              <a:rPr lang="en-US" altLang="ja-JP" sz="2000" u="none" dirty="0" smtClean="0"/>
              <a:t>	6pin </a:t>
            </a:r>
            <a:r>
              <a:rPr lang="en-US" altLang="ja-JP" sz="2000" u="none" dirty="0"/>
              <a:t>– No Connection</a:t>
            </a:r>
            <a:br>
              <a:rPr lang="en-US" altLang="ja-JP" sz="2000" u="none" dirty="0"/>
            </a:br>
            <a:r>
              <a:rPr lang="en-US" altLang="ja-JP" sz="2000" u="none" dirty="0" smtClean="0"/>
              <a:t>	7pin </a:t>
            </a:r>
            <a:r>
              <a:rPr lang="en-US" altLang="ja-JP" sz="2000" u="none" dirty="0"/>
              <a:t>– No Connection</a:t>
            </a:r>
            <a:br>
              <a:rPr lang="en-US" altLang="ja-JP" sz="2000" u="none" dirty="0"/>
            </a:br>
            <a:r>
              <a:rPr lang="en-US" altLang="ja-JP" sz="2000" u="none" dirty="0" smtClean="0"/>
              <a:t>	8pin </a:t>
            </a:r>
            <a:r>
              <a:rPr lang="en-US" altLang="ja-JP" sz="2000" u="none" dirty="0"/>
              <a:t>– No connection</a:t>
            </a:r>
            <a:br>
              <a:rPr lang="en-US" altLang="ja-JP" sz="2000" u="none" dirty="0"/>
            </a:br>
            <a:r>
              <a:rPr lang="en-US" altLang="ja-JP" sz="2000" u="none" dirty="0" smtClean="0"/>
              <a:t>	TDI/DIN/MOSI</a:t>
            </a:r>
            <a:r>
              <a:rPr lang="en-US" altLang="ja-JP" sz="2000" u="none" dirty="0"/>
              <a:t>	</a:t>
            </a:r>
            <a:r>
              <a:rPr lang="en-US" altLang="ja-JP" sz="2000" u="none" dirty="0" smtClean="0"/>
              <a:t>------	9pin </a:t>
            </a:r>
            <a:r>
              <a:rPr lang="en-US" altLang="ja-JP" sz="2000" u="none" dirty="0"/>
              <a:t>– TDI</a:t>
            </a:r>
            <a:br>
              <a:rPr lang="en-US" altLang="ja-JP" sz="2000" u="none" dirty="0"/>
            </a:br>
            <a:r>
              <a:rPr lang="en-US" altLang="ja-JP" sz="2000" u="none" dirty="0" smtClean="0"/>
              <a:t>	10pin </a:t>
            </a:r>
            <a:r>
              <a:rPr lang="en-US" altLang="ja-JP" sz="2000" u="none" dirty="0"/>
              <a:t>– No Connection</a:t>
            </a:r>
            <a:br>
              <a:rPr lang="en-US" altLang="ja-JP" sz="2000" u="none" dirty="0"/>
            </a:br>
            <a:r>
              <a:rPr lang="en-US" altLang="ja-JP" sz="2000" u="none" dirty="0" smtClean="0"/>
              <a:t>	HALT/INIT/WP </a:t>
            </a:r>
            <a:r>
              <a:rPr lang="en-US" altLang="ja-JP" sz="2000" u="none" dirty="0"/>
              <a:t>– No Connection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u="none" dirty="0" smtClean="0"/>
          </a:p>
        </p:txBody>
      </p:sp>
    </p:spTree>
    <p:extLst>
      <p:ext uri="{BB962C8B-B14F-4D97-AF65-F5344CB8AC3E}">
        <p14:creationId xmlns:p14="http://schemas.microsoft.com/office/powerpoint/2010/main" val="39269898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en-US" altLang="ja-JP" dirty="0" smtClean="0"/>
              <a:t>Board Status</a:t>
            </a:r>
            <a:endParaRPr kumimoji="1" lang="ja-JP" altLang="en-US" dirty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609600" y="695325"/>
            <a:ext cx="8096250" cy="5681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342900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For th</a:t>
            </a:r>
            <a:r>
              <a:rPr lang="en-US" altLang="ja-JP" sz="2400" dirty="0" smtClean="0">
                <a:latin typeface="+mn-ea"/>
                <a:ea typeface="+mn-ea"/>
              </a:rPr>
              <a:t>e LED on each board, see the following training materials.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4.2</a:t>
            </a:r>
            <a:r>
              <a:rPr lang="en-US" altLang="ja-JP" sz="2400" dirty="0" smtClean="0">
                <a:latin typeface="+mn-ea"/>
                <a:ea typeface="+mn-ea"/>
              </a:rPr>
              <a:t>. Electric and </a:t>
            </a:r>
            <a:r>
              <a:rPr lang="en-US" altLang="ja-JP" sz="2400" dirty="0" smtClean="0">
                <a:latin typeface="+mn-ea"/>
                <a:ea typeface="+mn-ea"/>
              </a:rPr>
              <a:t>Software </a:t>
            </a:r>
            <a:r>
              <a:rPr lang="en-US" altLang="ja-JP" sz="2400" dirty="0" smtClean="0">
                <a:latin typeface="+mn-ea"/>
                <a:ea typeface="+mn-ea"/>
              </a:rPr>
              <a:t>Descriptions of Processor </a:t>
            </a:r>
            <a:r>
              <a:rPr lang="en-US" altLang="ja-JP" sz="2400" dirty="0" err="1" smtClean="0">
                <a:latin typeface="+mn-ea"/>
                <a:ea typeface="+mn-ea"/>
              </a:rPr>
              <a:t>Behavor</a:t>
            </a:r>
            <a:r>
              <a:rPr lang="en-US" altLang="ja-JP" sz="2400" dirty="0" smtClean="0">
                <a:latin typeface="+mn-ea"/>
                <a:ea typeface="+mn-ea"/>
              </a:rPr>
              <a:t> </a:t>
            </a:r>
            <a:endParaRPr lang="en-US" altLang="ja-JP" sz="2400" dirty="0" smtClean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39659113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スライド番号プレースホルダー 6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1DEF2F8-1DDA-43CA-8B1C-849963CCA326}" type="slidenum">
              <a:rPr lang="en-US" altLang="ja-JP"/>
              <a:pPr/>
              <a:t>30</a:t>
            </a:fld>
            <a:endParaRPr lang="en-US" altLang="ja-JP"/>
          </a:p>
        </p:txBody>
      </p:sp>
      <p:sp>
        <p:nvSpPr>
          <p:cNvPr id="4157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/>
              <a:t>2-4. SWR_CPLD (CA-85)</a:t>
            </a:r>
          </a:p>
        </p:txBody>
      </p:sp>
      <p:sp>
        <p:nvSpPr>
          <p:cNvPr id="4157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973138"/>
            <a:ext cx="8424863" cy="5335587"/>
          </a:xfrm>
        </p:spPr>
        <p:txBody>
          <a:bodyPr/>
          <a:lstStyle/>
          <a:p>
            <a:pPr lvl="1">
              <a:buFontTx/>
              <a:buNone/>
              <a:tabLst>
                <a:tab pos="1790700" algn="ctr"/>
                <a:tab pos="1792288" algn="l"/>
                <a:tab pos="6005513" algn="ctr"/>
              </a:tabLst>
            </a:pPr>
            <a:r>
              <a:rPr lang="en-US" altLang="ja-JP" sz="1400" dirty="0"/>
              <a:t>		[</a:t>
            </a:r>
            <a:r>
              <a:rPr lang="en-US" altLang="ja-JP" sz="1800" dirty="0"/>
              <a:t>Fig. </a:t>
            </a:r>
            <a:r>
              <a:rPr lang="en-US" altLang="ja-JP" sz="1800" dirty="0" smtClean="0"/>
              <a:t>2-4-1</a:t>
            </a:r>
            <a:r>
              <a:rPr lang="en-US" altLang="ja-JP" sz="1400" dirty="0"/>
              <a:t>]	 [</a:t>
            </a:r>
            <a:r>
              <a:rPr lang="en-US" altLang="ja-JP" sz="1800" dirty="0"/>
              <a:t>Fig. </a:t>
            </a:r>
            <a:r>
              <a:rPr lang="en-US" altLang="ja-JP" sz="1800" dirty="0" smtClean="0"/>
              <a:t>2-4-2</a:t>
            </a:r>
            <a:r>
              <a:rPr lang="en-US" altLang="ja-JP" sz="1400" dirty="0" smtClean="0"/>
              <a:t>]</a:t>
            </a:r>
            <a:endParaRPr lang="en-US" altLang="ja-JP" sz="1400" dirty="0"/>
          </a:p>
        </p:txBody>
      </p:sp>
      <p:pic>
        <p:nvPicPr>
          <p:cNvPr id="415748" name="Picture 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67238" y="1416050"/>
            <a:ext cx="3916362" cy="2935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5749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433513"/>
            <a:ext cx="3916363" cy="2935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5750" name="Rectangle 6"/>
          <p:cNvSpPr>
            <a:spLocks noChangeArrowheads="1"/>
          </p:cNvSpPr>
          <p:nvPr/>
        </p:nvSpPr>
        <p:spPr bwMode="auto">
          <a:xfrm>
            <a:off x="1843088" y="3495675"/>
            <a:ext cx="666750" cy="88900"/>
          </a:xfrm>
          <a:prstGeom prst="rect">
            <a:avLst/>
          </a:prstGeom>
          <a:solidFill>
            <a:srgbClr val="FF33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32127626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スライド番号プレースホルダー 6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06E4CFF-EB4B-45FC-974D-0D624A227706}" type="slidenum">
              <a:rPr lang="en-US" altLang="ja-JP"/>
              <a:pPr/>
              <a:t>31</a:t>
            </a:fld>
            <a:endParaRPr lang="en-US" altLang="ja-JP"/>
          </a:p>
        </p:txBody>
      </p:sp>
      <p:sp>
        <p:nvSpPr>
          <p:cNvPr id="5427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/>
              <a:t>2-4. SWR_CPLD (CA-85)</a:t>
            </a:r>
          </a:p>
        </p:txBody>
      </p:sp>
      <p:sp>
        <p:nvSpPr>
          <p:cNvPr id="5427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42900" indent="-342900">
              <a:buFont typeface="Arial" pitchFamily="34" charset="0"/>
              <a:buChar char="•"/>
            </a:pPr>
            <a:r>
              <a:rPr lang="en-US" altLang="en-US" sz="2400" u="none" dirty="0" smtClean="0"/>
              <a:t>Rewriting </a:t>
            </a:r>
            <a:r>
              <a:rPr lang="en-US" altLang="en-US" sz="2400" u="none" dirty="0"/>
              <a:t>the CPLD data (using </a:t>
            </a:r>
            <a:r>
              <a:rPr lang="en-US" altLang="en-US" sz="2400" u="none" dirty="0" err="1"/>
              <a:t>iMPACT</a:t>
            </a:r>
            <a:r>
              <a:rPr lang="en-US" altLang="en-US" sz="2400" u="none" dirty="0"/>
              <a:t> </a:t>
            </a:r>
            <a:r>
              <a:rPr lang="en-US" altLang="en-US" sz="2400" u="none" dirty="0" smtClean="0"/>
              <a:t>GUI)</a:t>
            </a:r>
            <a:endParaRPr lang="en-US" altLang="ja-JP" sz="2400" u="none" dirty="0" smtClean="0"/>
          </a:p>
          <a:p>
            <a:pPr marL="623888" lvl="1" indent="-438150">
              <a:buFont typeface="Arial" pitchFamily="34" charset="0"/>
              <a:buNone/>
            </a:pPr>
            <a:r>
              <a:rPr lang="en-US" altLang="ja-JP" sz="2000" dirty="0" smtClean="0"/>
              <a:t>2-4-1. </a:t>
            </a:r>
            <a:r>
              <a:rPr lang="en-US" altLang="en-US" sz="2000" dirty="0" smtClean="0"/>
              <a:t>Download the “</a:t>
            </a:r>
            <a:r>
              <a:rPr lang="en-US" altLang="ja-JP" sz="2000" dirty="0" smtClean="0"/>
              <a:t>MVS6500_V100_add”</a:t>
            </a:r>
            <a:r>
              <a:rPr lang="en-US" altLang="en-US" sz="2000" dirty="0" smtClean="0"/>
              <a:t> folder from the specified software download site and put it directly under C:</a:t>
            </a:r>
            <a:r>
              <a:rPr lang="en-US" altLang="ja-JP" sz="2000" dirty="0" smtClean="0"/>
              <a:t>/</a:t>
            </a:r>
            <a:r>
              <a:rPr lang="en-US" altLang="en-US" sz="2000" dirty="0" smtClean="0"/>
              <a:t>. </a:t>
            </a:r>
          </a:p>
          <a:p>
            <a:pPr marL="623888" lvl="1" indent="-438150">
              <a:buFont typeface="Arial" pitchFamily="34" charset="0"/>
              <a:buNone/>
            </a:pPr>
            <a:r>
              <a:rPr lang="en-US" altLang="ja-JP" sz="2000" dirty="0" smtClean="0"/>
              <a:t>2-4-2.</a:t>
            </a:r>
            <a:r>
              <a:rPr lang="en-US" altLang="ja-JP" sz="2000" dirty="0"/>
              <a:t> </a:t>
            </a:r>
            <a:r>
              <a:rPr lang="en-US" altLang="ja-JP" sz="2000" dirty="0" smtClean="0"/>
              <a:t>Connect </a:t>
            </a:r>
            <a:r>
              <a:rPr lang="en-US" altLang="ja-JP" sz="2000" dirty="0"/>
              <a:t>the USB cable to the PC. (The driver </a:t>
            </a:r>
            <a:r>
              <a:rPr lang="en-US" altLang="ja-JP" sz="2000" dirty="0" smtClean="0"/>
              <a:t>is automatically </a:t>
            </a:r>
            <a:r>
              <a:rPr lang="en-US" altLang="ja-JP" sz="2000" dirty="0"/>
              <a:t>installed.)</a:t>
            </a:r>
          </a:p>
          <a:p>
            <a:pPr marL="623888" lvl="1" indent="-438150">
              <a:buFont typeface="Arial" pitchFamily="34" charset="0"/>
              <a:buNone/>
            </a:pPr>
            <a:r>
              <a:rPr lang="en-US" altLang="ja-JP" sz="2000" dirty="0" smtClean="0"/>
              <a:t>2-4-3. When </a:t>
            </a:r>
            <a:r>
              <a:rPr lang="en-US" altLang="ja-JP" sz="2000" dirty="0"/>
              <a:t>the USB cable becomes </a:t>
            </a:r>
            <a:r>
              <a:rPr lang="en-US" altLang="ja-JP" sz="2000" dirty="0" smtClean="0"/>
              <a:t>usable</a:t>
            </a:r>
            <a:r>
              <a:rPr lang="en-US" altLang="ja-JP" sz="2000" dirty="0"/>
              <a:t>, the status indicator of </a:t>
            </a:r>
            <a:r>
              <a:rPr lang="en-US" altLang="ja-JP" sz="2000" dirty="0" smtClean="0"/>
              <a:t>Platform </a:t>
            </a:r>
            <a:r>
              <a:rPr lang="en-US" altLang="ja-JP" sz="2000" dirty="0"/>
              <a:t>Cable USB II lights in </a:t>
            </a:r>
            <a:r>
              <a:rPr lang="en-US" altLang="ja-JP" sz="2000" dirty="0" smtClean="0"/>
              <a:t>orange</a:t>
            </a:r>
            <a:r>
              <a:rPr lang="en-US" altLang="ja-JP" sz="2000" dirty="0"/>
              <a:t>. [</a:t>
            </a:r>
            <a:r>
              <a:rPr lang="en-US" altLang="ja-JP" sz="2000" dirty="0" smtClean="0"/>
              <a:t>Fig.2-4-3]</a:t>
            </a:r>
            <a:endParaRPr lang="en-US" altLang="ja-JP" sz="2000" dirty="0"/>
          </a:p>
          <a:p>
            <a:endParaRPr lang="en-US" altLang="ja-JP" sz="2000" dirty="0"/>
          </a:p>
        </p:txBody>
      </p:sp>
      <p:pic>
        <p:nvPicPr>
          <p:cNvPr id="542725" name="Picture 5" descr="DSC00440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622"/>
          <a:stretch>
            <a:fillRect/>
          </a:stretch>
        </p:blipFill>
        <p:spPr bwMode="auto">
          <a:xfrm>
            <a:off x="5135563" y="4354513"/>
            <a:ext cx="3295650" cy="1879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42726" name="Rectangle 6"/>
          <p:cNvSpPr>
            <a:spLocks noChangeArrowheads="1"/>
          </p:cNvSpPr>
          <p:nvPr/>
        </p:nvSpPr>
        <p:spPr bwMode="auto">
          <a:xfrm>
            <a:off x="6330950" y="4660900"/>
            <a:ext cx="1411288" cy="142875"/>
          </a:xfrm>
          <a:prstGeom prst="rect">
            <a:avLst/>
          </a:prstGeom>
          <a:solidFill>
            <a:srgbClr val="FF33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ja-JP" altLang="en-US"/>
          </a:p>
        </p:txBody>
      </p:sp>
      <p:sp>
        <p:nvSpPr>
          <p:cNvPr id="542727" name="Text Box 7"/>
          <p:cNvSpPr txBox="1">
            <a:spLocks noChangeArrowheads="1"/>
          </p:cNvSpPr>
          <p:nvPr/>
        </p:nvSpPr>
        <p:spPr bwMode="auto">
          <a:xfrm>
            <a:off x="5072063" y="3948113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Fig.2-4-3]</a:t>
            </a:r>
            <a:endParaRPr lang="en-US" altLang="ja-JP" sz="1600" dirty="0"/>
          </a:p>
        </p:txBody>
      </p:sp>
    </p:spTree>
    <p:extLst>
      <p:ext uri="{BB962C8B-B14F-4D97-AF65-F5344CB8AC3E}">
        <p14:creationId xmlns:p14="http://schemas.microsoft.com/office/powerpoint/2010/main" val="33661998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スライド番号プレースホルダー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02C28AB-238C-4970-9FE1-93FCD56698DF}" type="slidenum">
              <a:rPr lang="en-US" altLang="ja-JP"/>
              <a:pPr/>
              <a:t>32</a:t>
            </a:fld>
            <a:endParaRPr lang="en-US" altLang="ja-JP"/>
          </a:p>
        </p:txBody>
      </p:sp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/>
              <a:t>2-4. SWR_CPLD (CA-85)</a:t>
            </a:r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3846513"/>
          </a:xfrm>
        </p:spPr>
        <p:txBody>
          <a:bodyPr/>
          <a:lstStyle/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2-4-4. </a:t>
            </a:r>
            <a:r>
              <a:rPr lang="en-US" altLang="en-US" sz="2000" dirty="0" smtClean="0"/>
              <a:t>Insert </a:t>
            </a:r>
            <a:r>
              <a:rPr lang="en-US" altLang="en-US" sz="2000" dirty="0"/>
              <a:t>the end of the ISP connector into the </a:t>
            </a:r>
            <a:r>
              <a:rPr lang="en-US" altLang="en-US" sz="2000" dirty="0" smtClean="0"/>
              <a:t>EPR2connector </a:t>
            </a:r>
            <a:r>
              <a:rPr lang="en-US" altLang="en-US" sz="2000" dirty="0"/>
              <a:t>on the following printed boards:</a:t>
            </a:r>
            <a:endParaRPr lang="en-US" altLang="ja-JP" sz="2000" dirty="0"/>
          </a:p>
          <a:p>
            <a:pPr marL="1531938" lvl="3" indent="-273050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1400" dirty="0" smtClean="0"/>
              <a:t>For </a:t>
            </a:r>
            <a:r>
              <a:rPr lang="en-US" altLang="ja-JP" sz="1400" dirty="0"/>
              <a:t>the </a:t>
            </a:r>
            <a:r>
              <a:rPr lang="en-US" altLang="ja-JP" sz="1400" dirty="0" smtClean="0"/>
              <a:t>CA-85 board (SWR_CPLD): CN4401(EPR2 SWR)</a:t>
            </a: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1400" dirty="0"/>
              <a:t> </a:t>
            </a: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2-4-5. Turn </a:t>
            </a:r>
            <a:r>
              <a:rPr lang="en-US" altLang="ja-JP" sz="2000" dirty="0"/>
              <a:t>on the power of </a:t>
            </a:r>
            <a:r>
              <a:rPr lang="en-US" altLang="ja-JP" sz="2000" dirty="0" smtClean="0"/>
              <a:t>MVS Processor.</a:t>
            </a:r>
            <a:r>
              <a:rPr lang="en-US" altLang="ja-JP" sz="2000" dirty="0"/>
              <a:t/>
            </a:r>
            <a:br>
              <a:rPr lang="en-US" altLang="ja-JP" sz="2000" dirty="0"/>
            </a:br>
            <a:r>
              <a:rPr lang="en-US" altLang="ja-JP" sz="2000" dirty="0"/>
              <a:t>When they are correctly connected, the status indicator of Platform Cable USB II lights in green. [</a:t>
            </a:r>
            <a:r>
              <a:rPr lang="en-US" altLang="ja-JP" sz="2000" dirty="0" smtClean="0"/>
              <a:t>Fig.2-4-5]</a:t>
            </a:r>
            <a:endParaRPr lang="en-US" altLang="ja-JP" sz="20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1400" dirty="0"/>
              <a:t> </a:t>
            </a:r>
          </a:p>
          <a:p>
            <a:pPr defTabSz="933450">
              <a:lnSpc>
                <a:spcPct val="90000"/>
              </a:lnSpc>
              <a:tabLst>
                <a:tab pos="4129088" algn="l"/>
              </a:tabLst>
            </a:pPr>
            <a:endParaRPr lang="en-US" altLang="ja-JP" sz="1400" dirty="0"/>
          </a:p>
        </p:txBody>
      </p:sp>
      <p:pic>
        <p:nvPicPr>
          <p:cNvPr id="417796" name="Picture 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622"/>
          <a:stretch>
            <a:fillRect/>
          </a:stretch>
        </p:blipFill>
        <p:spPr bwMode="auto">
          <a:xfrm>
            <a:off x="1817474" y="5124063"/>
            <a:ext cx="2486897" cy="14186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17797" name="Rectangle 5"/>
          <p:cNvSpPr>
            <a:spLocks noChangeArrowheads="1"/>
          </p:cNvSpPr>
          <p:nvPr/>
        </p:nvSpPr>
        <p:spPr bwMode="auto">
          <a:xfrm>
            <a:off x="2682796" y="5425146"/>
            <a:ext cx="1363663" cy="134938"/>
          </a:xfrm>
          <a:prstGeom prst="rect">
            <a:avLst/>
          </a:prstGeom>
          <a:solidFill>
            <a:srgbClr val="FF33CC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ja-JP" altLang="en-US"/>
          </a:p>
        </p:txBody>
      </p:sp>
      <p:pic>
        <p:nvPicPr>
          <p:cNvPr id="4098" name="Picture 2" descr="C:\Users\0000920859\Desktop\demo_ver_up\CA85_EPR2_SWR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2326" y="1659274"/>
            <a:ext cx="6045815" cy="2185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円/楕円 2"/>
          <p:cNvSpPr/>
          <p:nvPr/>
        </p:nvSpPr>
        <p:spPr>
          <a:xfrm>
            <a:off x="4828478" y="2752062"/>
            <a:ext cx="401444" cy="39258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2438" y="2163918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Fig.2-4-4]</a:t>
            </a:r>
            <a:endParaRPr lang="en-US" altLang="ja-JP" sz="1600" dirty="0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92438" y="5408497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Fig.2-4-5]</a:t>
            </a:r>
            <a:endParaRPr lang="en-US" altLang="ja-JP" sz="1600" dirty="0"/>
          </a:p>
        </p:txBody>
      </p:sp>
    </p:spTree>
    <p:extLst>
      <p:ext uri="{BB962C8B-B14F-4D97-AF65-F5344CB8AC3E}">
        <p14:creationId xmlns:p14="http://schemas.microsoft.com/office/powerpoint/2010/main" val="15226063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33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2-4-6. Start </a:t>
            </a:r>
            <a:r>
              <a:rPr lang="en-US" altLang="ja-JP" sz="1600" dirty="0"/>
              <a:t>Xilinx </a:t>
            </a:r>
            <a:r>
              <a:rPr lang="en-US" altLang="ja-JP" sz="1600" dirty="0" err="1"/>
              <a:t>iMPACT</a:t>
            </a:r>
            <a:r>
              <a:rPr lang="en-US" altLang="ja-JP" sz="1600" dirty="0"/>
              <a:t>.</a:t>
            </a:r>
            <a:br>
              <a:rPr lang="en-US" altLang="ja-JP" sz="1600" dirty="0"/>
            </a:br>
            <a:r>
              <a:rPr lang="en-US" altLang="ja-JP" sz="1600" dirty="0"/>
              <a:t>Start – Program – Xilinx Lab Tools </a:t>
            </a:r>
            <a:r>
              <a:rPr lang="en-US" altLang="ja-JP" sz="1600" dirty="0" smtClean="0"/>
              <a:t>1x_x </a:t>
            </a:r>
            <a:r>
              <a:rPr lang="en-US" altLang="ja-JP" sz="1600" dirty="0"/>
              <a:t>– Lab Tool – </a:t>
            </a:r>
            <a:r>
              <a:rPr lang="en-US" altLang="ja-JP" sz="1600" dirty="0" err="1" smtClean="0"/>
              <a:t>iMPACT</a:t>
            </a:r>
            <a:endParaRPr lang="en-US" altLang="ja-JP" sz="1600" dirty="0" smtClean="0"/>
          </a:p>
          <a:p>
            <a:pPr marL="1079500" lvl="2" indent="-447675">
              <a:buFont typeface="Arial" pitchFamily="34" charset="0"/>
              <a:buNone/>
            </a:pPr>
            <a:endParaRPr lang="en-US" altLang="ja-JP" sz="1600" dirty="0"/>
          </a:p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2-4-7.When </a:t>
            </a:r>
            <a:r>
              <a:rPr lang="en-US" altLang="ja-JP" sz="1600" dirty="0"/>
              <a:t>the "Welcome to </a:t>
            </a:r>
            <a:r>
              <a:rPr lang="en-US" altLang="ja-JP" sz="1600" dirty="0" err="1"/>
              <a:t>iMPACT</a:t>
            </a:r>
            <a:r>
              <a:rPr lang="en-US" altLang="ja-JP" sz="1600" dirty="0"/>
              <a:t>" screen [Fig. </a:t>
            </a:r>
            <a:r>
              <a:rPr lang="en-US" altLang="ja-JP" sz="1600" dirty="0" smtClean="0"/>
              <a:t>2-4-7] </a:t>
            </a:r>
            <a:r>
              <a:rPr lang="en-US" altLang="ja-JP" sz="1600" dirty="0"/>
              <a:t>appears during startup, click "Cancel".</a:t>
            </a:r>
          </a:p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[Fig.2-4-7]</a:t>
            </a:r>
            <a:endParaRPr lang="en-US" altLang="ja-JP" sz="1600" dirty="0"/>
          </a:p>
          <a:p>
            <a:pPr marL="1079500" lvl="2" indent="-447675"/>
            <a:endParaRPr lang="en-US" altLang="ja-JP" sz="1600" dirty="0"/>
          </a:p>
        </p:txBody>
      </p:sp>
      <p:pic>
        <p:nvPicPr>
          <p:cNvPr id="424965" name="Picture 5" descr="WS000011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150" y="2449513"/>
            <a:ext cx="4768850" cy="3851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825500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19EDC4-E6A0-4E6B-A2BA-CDC11F96AB6A}" type="slidenum">
              <a:rPr lang="en-US" altLang="ja-JP"/>
              <a:pPr/>
              <a:t>34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2-4-8. 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“Automatic Project File Load" </a:t>
            </a:r>
            <a:r>
              <a:rPr lang="en-US" altLang="ja-JP" sz="1600" dirty="0"/>
              <a:t>screen [Fig. </a:t>
            </a:r>
            <a:r>
              <a:rPr lang="en-US" altLang="ja-JP" sz="1600" dirty="0" smtClean="0"/>
              <a:t>2-4-8] </a:t>
            </a:r>
            <a:r>
              <a:rPr lang="en-US" altLang="ja-JP" sz="1600" dirty="0"/>
              <a:t>appears during startup, click </a:t>
            </a:r>
            <a:r>
              <a:rPr lang="en-US" altLang="ja-JP" sz="1600" dirty="0" smtClean="0"/>
              <a:t>“No".</a:t>
            </a:r>
            <a:endParaRPr lang="en-US" altLang="ja-JP" sz="1600" dirty="0"/>
          </a:p>
          <a:p>
            <a:pPr marL="631825" lvl="2" indent="0">
              <a:buNone/>
            </a:pPr>
            <a:r>
              <a:rPr lang="en-US" altLang="ja-JP" sz="1600" dirty="0" smtClean="0"/>
              <a:t>        [Fig.2-4-8]</a:t>
            </a:r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>
              <a:buNone/>
            </a:pPr>
            <a:r>
              <a:rPr lang="en-US" altLang="ja-JP" sz="1600" dirty="0" smtClean="0"/>
              <a:t>2-4-9. </a:t>
            </a:r>
            <a:r>
              <a:rPr lang="en-US" altLang="ja-JP" sz="1600" dirty="0"/>
              <a:t>When the “</a:t>
            </a:r>
            <a:r>
              <a:rPr lang="en-US" altLang="ja-JP" sz="1600" dirty="0" smtClean="0"/>
              <a:t>Automatically create and save a Project” screen </a:t>
            </a:r>
            <a:r>
              <a:rPr lang="en-US" altLang="ja-JP" sz="1600" dirty="0"/>
              <a:t>[Fig. </a:t>
            </a:r>
            <a:r>
              <a:rPr lang="en-US" altLang="ja-JP" sz="1600" dirty="0" smtClean="0"/>
              <a:t>2-4-9] </a:t>
            </a:r>
            <a:r>
              <a:rPr lang="en-US" altLang="ja-JP" sz="1600" dirty="0"/>
              <a:t>appears during startup, click “No".</a:t>
            </a:r>
          </a:p>
          <a:p>
            <a:pPr marL="631825" lvl="2" indent="0">
              <a:buNone/>
            </a:pPr>
            <a:r>
              <a:rPr lang="en-US" altLang="ja-JP" sz="1600" dirty="0"/>
              <a:t>        [</a:t>
            </a:r>
            <a:r>
              <a:rPr lang="en-US" altLang="ja-JP" sz="1600" dirty="0" smtClean="0"/>
              <a:t>Fig.2-4-9]</a:t>
            </a:r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631825" lvl="2" indent="0">
              <a:buNone/>
            </a:pPr>
            <a:endParaRPr lang="en-US" altLang="ja-JP" sz="1600" dirty="0"/>
          </a:p>
        </p:txBody>
      </p:sp>
      <p:pic>
        <p:nvPicPr>
          <p:cNvPr id="1026" name="Picture 2" descr="C:\Users\0000920859\Desktop\demo_ver_up\xilinx001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8346" y="1730987"/>
            <a:ext cx="4400550" cy="1095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C:\Users\0000920859\Desktop\demo_ver_up\xilinx002_s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8346" y="4013704"/>
            <a:ext cx="4629150" cy="1095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2239241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19EDC4-E6A0-4E6B-A2BA-CDC11F96AB6A}" type="slidenum">
              <a:rPr lang="en-US" altLang="ja-JP"/>
              <a:pPr/>
              <a:t>35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2-4-10. 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“New </a:t>
            </a:r>
            <a:r>
              <a:rPr lang="en-US" altLang="ja-JP" sz="1600" dirty="0" err="1" smtClean="0"/>
              <a:t>iMPACT</a:t>
            </a:r>
            <a:r>
              <a:rPr lang="en-US" altLang="ja-JP" sz="1600" dirty="0" smtClean="0"/>
              <a:t> Project" </a:t>
            </a:r>
            <a:r>
              <a:rPr lang="en-US" altLang="ja-JP" sz="1600" dirty="0"/>
              <a:t>screen [Fig. </a:t>
            </a:r>
            <a:r>
              <a:rPr lang="en-US" altLang="ja-JP" sz="1600" dirty="0" smtClean="0"/>
              <a:t>2-4-10] </a:t>
            </a:r>
            <a:r>
              <a:rPr lang="en-US" altLang="ja-JP" sz="1600" dirty="0"/>
              <a:t>appears during startup, click </a:t>
            </a:r>
            <a:r>
              <a:rPr lang="en-US" altLang="ja-JP" sz="1600" dirty="0" smtClean="0"/>
              <a:t>“Browse".</a:t>
            </a:r>
            <a:endParaRPr lang="en-US" altLang="ja-JP" sz="1600" dirty="0"/>
          </a:p>
          <a:p>
            <a:pPr marL="631825" lvl="2" indent="0">
              <a:buNone/>
            </a:pPr>
            <a:r>
              <a:rPr lang="en-US" altLang="ja-JP" sz="1600" dirty="0" smtClean="0"/>
              <a:t>        [Fig.2-4-10]</a:t>
            </a:r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631825" lvl="2" indent="0">
              <a:buNone/>
            </a:pPr>
            <a:endParaRPr lang="en-US" altLang="ja-JP" sz="1600" dirty="0"/>
          </a:p>
        </p:txBody>
      </p:sp>
      <p:pic>
        <p:nvPicPr>
          <p:cNvPr id="2050" name="Picture 2" descr="C:\Users\0000920859\Desktop\demo_ver_up\xilinx003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8346" y="1731645"/>
            <a:ext cx="5867401" cy="3200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794167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19EDC4-E6A0-4E6B-A2BA-CDC11F96AB6A}" type="slidenum">
              <a:rPr lang="en-US" altLang="ja-JP"/>
              <a:pPr/>
              <a:t>36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2-4-11. 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“Open </a:t>
            </a:r>
            <a:r>
              <a:rPr lang="en-US" altLang="ja-JP" sz="1600" dirty="0" err="1" smtClean="0"/>
              <a:t>iMPACT</a:t>
            </a:r>
            <a:r>
              <a:rPr lang="en-US" altLang="ja-JP" sz="1600" dirty="0" smtClean="0"/>
              <a:t> Project File" </a:t>
            </a:r>
            <a:r>
              <a:rPr lang="en-US" altLang="ja-JP" sz="1600" dirty="0"/>
              <a:t>screen [Fig. </a:t>
            </a:r>
            <a:r>
              <a:rPr lang="en-US" altLang="ja-JP" sz="1600" dirty="0" smtClean="0"/>
              <a:t>2-4-10] </a:t>
            </a:r>
            <a:r>
              <a:rPr lang="en-US" altLang="ja-JP" sz="1600" dirty="0"/>
              <a:t>appears during startup, select </a:t>
            </a:r>
            <a:endParaRPr lang="en-US" altLang="ja-JP" sz="1600" dirty="0" smtClean="0"/>
          </a:p>
          <a:p>
            <a:pPr marL="1079500" lvl="2" indent="-447675">
              <a:buNone/>
            </a:pPr>
            <a:r>
              <a:rPr lang="en-US" altLang="ja-JP" sz="1600" dirty="0" smtClean="0"/>
              <a:t>“</a:t>
            </a:r>
            <a:r>
              <a:rPr lang="en-US" altLang="ja-JP" sz="1600" dirty="0"/>
              <a:t>C:\</a:t>
            </a:r>
            <a:r>
              <a:rPr lang="en-US" altLang="ja-JP" sz="1600" dirty="0" smtClean="0"/>
              <a:t>MVS6500_V100_add\swr_ca85-12_swr_v1.00_1913\ca85_swr_cpld.ipf".</a:t>
            </a:r>
            <a:endParaRPr lang="en-US" altLang="ja-JP" sz="1600" dirty="0"/>
          </a:p>
          <a:p>
            <a:pPr marL="631825" lvl="2" indent="0">
              <a:buNone/>
            </a:pPr>
            <a:r>
              <a:rPr lang="en-US" altLang="ja-JP" sz="1600" dirty="0" smtClean="0"/>
              <a:t>        [Fig.2-4-11]</a:t>
            </a:r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631825" lvl="2" indent="0">
              <a:buNone/>
            </a:pPr>
            <a:endParaRPr lang="en-US" altLang="ja-JP" sz="1600" dirty="0"/>
          </a:p>
        </p:txBody>
      </p:sp>
      <p:pic>
        <p:nvPicPr>
          <p:cNvPr id="3074" name="Picture 2" descr="C:\Users\0000920859\Desktop\demo_ver_up\xilinx004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0055" y="2018216"/>
            <a:ext cx="6229350" cy="3619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372257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19EDC4-E6A0-4E6B-A2BA-CDC11F96AB6A}" type="slidenum">
              <a:rPr lang="en-US" altLang="ja-JP"/>
              <a:pPr/>
              <a:t>37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2-4-11. 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“Open </a:t>
            </a:r>
            <a:r>
              <a:rPr lang="en-US" altLang="ja-JP" sz="1600" dirty="0" err="1" smtClean="0"/>
              <a:t>iMPACT</a:t>
            </a:r>
            <a:r>
              <a:rPr lang="en-US" altLang="ja-JP" sz="1600" dirty="0" smtClean="0"/>
              <a:t> Project File" </a:t>
            </a:r>
            <a:r>
              <a:rPr lang="en-US" altLang="ja-JP" sz="1600" dirty="0"/>
              <a:t>screen [Fig. </a:t>
            </a:r>
            <a:r>
              <a:rPr lang="en-US" altLang="ja-JP" sz="1600" dirty="0" smtClean="0"/>
              <a:t>2-4-11] </a:t>
            </a:r>
            <a:r>
              <a:rPr lang="en-US" altLang="ja-JP" sz="1600" dirty="0"/>
              <a:t>appears during startup, select </a:t>
            </a:r>
            <a:endParaRPr lang="en-US" altLang="ja-JP" sz="1600" dirty="0" smtClean="0"/>
          </a:p>
          <a:p>
            <a:pPr marL="1079500" lvl="2" indent="-447675">
              <a:buNone/>
            </a:pPr>
            <a:r>
              <a:rPr lang="en-US" altLang="ja-JP" sz="1600" dirty="0" smtClean="0"/>
              <a:t>“</a:t>
            </a:r>
            <a:r>
              <a:rPr lang="en-US" altLang="ja-JP" sz="1600" dirty="0"/>
              <a:t>C:\</a:t>
            </a:r>
            <a:r>
              <a:rPr lang="en-US" altLang="ja-JP" sz="1600" dirty="0" smtClean="0"/>
              <a:t>MVS6500_V100_add\swr_ca85-12_swr_v1.00_1913\ca85_swr_cpld.ipf".</a:t>
            </a:r>
            <a:endParaRPr lang="en-US" altLang="ja-JP" sz="1600" dirty="0"/>
          </a:p>
          <a:p>
            <a:pPr marL="631825" lvl="2" indent="0">
              <a:buNone/>
            </a:pPr>
            <a:r>
              <a:rPr lang="en-US" altLang="ja-JP" sz="1600" dirty="0" smtClean="0"/>
              <a:t>        [Fig.2-4-11]</a:t>
            </a:r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631825" lvl="2" indent="0">
              <a:buNone/>
            </a:pPr>
            <a:endParaRPr lang="en-US" altLang="ja-JP" sz="1600" dirty="0"/>
          </a:p>
        </p:txBody>
      </p:sp>
      <p:pic>
        <p:nvPicPr>
          <p:cNvPr id="3074" name="Picture 2" descr="C:\Users\0000920859\Desktop\demo_ver_up\xilinx004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0055" y="2018216"/>
            <a:ext cx="6229350" cy="3619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547854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19EDC4-E6A0-4E6B-A2BA-CDC11F96AB6A}" type="slidenum">
              <a:rPr lang="en-US" altLang="ja-JP"/>
              <a:pPr/>
              <a:t>38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2-4-12. 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following figure [Fig.2-4-12], select “OK”.</a:t>
            </a:r>
          </a:p>
          <a:p>
            <a:pPr marL="631825" lvl="2" indent="0">
              <a:buNone/>
            </a:pPr>
            <a:endParaRPr lang="en-US" altLang="ja-JP" sz="1600" dirty="0" smtClean="0"/>
          </a:p>
          <a:p>
            <a:pPr marL="631825" lvl="2" indent="0">
              <a:buNone/>
            </a:pPr>
            <a:r>
              <a:rPr lang="en-US" altLang="ja-JP" sz="1600" dirty="0" smtClean="0"/>
              <a:t>        [Fig.2-4-12]</a:t>
            </a:r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631825" lvl="2" indent="0">
              <a:buNone/>
            </a:pPr>
            <a:endParaRPr lang="en-US" altLang="ja-JP" sz="1600" dirty="0"/>
          </a:p>
        </p:txBody>
      </p:sp>
      <p:pic>
        <p:nvPicPr>
          <p:cNvPr id="4098" name="Picture 2" descr="C:\Users\0000920859\Desktop\demo_ver_up\xilinx005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39074" y="1868526"/>
            <a:ext cx="5867400" cy="3200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4557277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E11AEDE-7C29-4A9E-AD16-78E268F875AD}" type="slidenum">
              <a:rPr lang="en-US" altLang="ja-JP"/>
              <a:pPr/>
              <a:t>39</a:t>
            </a:fld>
            <a:endParaRPr lang="en-US" altLang="ja-JP"/>
          </a:p>
        </p:txBody>
      </p:sp>
      <p:sp>
        <p:nvSpPr>
          <p:cNvPr id="42701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Rewriting the CPLD data</a:t>
            </a:r>
            <a:endParaRPr lang="en-US" altLang="ja-JP"/>
          </a:p>
        </p:txBody>
      </p:sp>
      <p:sp>
        <p:nvSpPr>
          <p:cNvPr id="427011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162050" lvl="2" indent="-530225">
              <a:buNone/>
            </a:pPr>
            <a:r>
              <a:rPr lang="en-US" altLang="ja-JP" sz="1600" dirty="0" smtClean="0"/>
              <a:t>If </a:t>
            </a:r>
            <a:r>
              <a:rPr lang="en-US" altLang="ja-JP" sz="1600" dirty="0"/>
              <a:t>When the “New </a:t>
            </a:r>
            <a:r>
              <a:rPr lang="en-US" altLang="ja-JP" sz="1600" dirty="0" err="1"/>
              <a:t>iMPACT</a:t>
            </a:r>
            <a:r>
              <a:rPr lang="en-US" altLang="ja-JP" sz="1600" dirty="0"/>
              <a:t> Project" screen [Fig. 2-4-10] </a:t>
            </a:r>
            <a:r>
              <a:rPr lang="en-US" altLang="ja-JP" sz="1600" dirty="0" smtClean="0"/>
              <a:t>does not appear, select </a:t>
            </a:r>
            <a:r>
              <a:rPr lang="en-US" altLang="ja-JP" sz="1600" dirty="0"/>
              <a:t>Open Project from the File menu</a:t>
            </a:r>
            <a:r>
              <a:rPr lang="en-US" altLang="ja-JP" dirty="0"/>
              <a:t>.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r>
              <a:rPr lang="en-US" altLang="ja-JP" sz="1600" dirty="0"/>
              <a:t>[</a:t>
            </a:r>
            <a:r>
              <a:rPr lang="en-US" altLang="ja-JP" sz="1600" dirty="0" smtClean="0"/>
              <a:t>Fig.2-4-13]</a:t>
            </a:r>
            <a:endParaRPr lang="en-US" altLang="ja-JP" sz="1600" dirty="0"/>
          </a:p>
          <a:p>
            <a:pPr marL="1162050" lvl="2" indent="-530225"/>
            <a:endParaRPr lang="en-US" altLang="ja-JP" sz="1600" dirty="0"/>
          </a:p>
          <a:p>
            <a:pPr marL="1162050" lvl="2" indent="-530225">
              <a:buFont typeface="Arial" pitchFamily="34" charset="0"/>
              <a:buNone/>
            </a:pPr>
            <a:r>
              <a:rPr lang="en-US" altLang="ja-JP" sz="1600" dirty="0"/>
              <a:t>[</a:t>
            </a:r>
            <a:r>
              <a:rPr lang="en-US" altLang="ja-JP" sz="1600" dirty="0" smtClean="0"/>
              <a:t>Fig.2-4-13]</a:t>
            </a:r>
            <a:endParaRPr lang="en-US" altLang="ja-JP" sz="1600" dirty="0"/>
          </a:p>
          <a:p>
            <a:pPr marL="1162050" lvl="2" indent="-530225"/>
            <a:endParaRPr lang="en-US" altLang="ja-JP" sz="1600" dirty="0"/>
          </a:p>
        </p:txBody>
      </p:sp>
      <p:pic>
        <p:nvPicPr>
          <p:cNvPr id="427012" name="Picture 4" descr="WS000014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55618" y="1839525"/>
            <a:ext cx="5664200" cy="4216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6476407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How to get a log</a:t>
            </a:r>
            <a:endParaRPr kumimoji="1" lang="ja-JP" altLang="en-US" dirty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609600" y="695325"/>
            <a:ext cx="8096250" cy="5681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800100" lvl="1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How to get the logs of CA-85 SWER/SCU</a:t>
            </a:r>
          </a:p>
          <a:p>
            <a:pPr marL="1257300" lvl="2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Preparation</a:t>
            </a: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3-pin serial cable</a:t>
            </a:r>
            <a:r>
              <a:rPr lang="ja-JP" altLang="en-US" sz="2400" dirty="0" smtClean="0">
                <a:latin typeface="+mn-ea"/>
                <a:ea typeface="+mn-ea"/>
              </a:rPr>
              <a:t>（</a:t>
            </a:r>
            <a:r>
              <a:rPr lang="en-US" altLang="ja-JP" sz="2400" dirty="0" smtClean="0">
                <a:latin typeface="+mn-ea"/>
                <a:ea typeface="+mn-ea"/>
              </a:rPr>
              <a:t>RS-232C</a:t>
            </a:r>
            <a:r>
              <a:rPr lang="ja-JP" altLang="en-US" sz="2400" dirty="0" smtClean="0">
                <a:latin typeface="+mn-ea"/>
                <a:ea typeface="+mn-ea"/>
              </a:rPr>
              <a:t>）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err="1" smtClean="0">
                <a:latin typeface="+mn-ea"/>
                <a:sym typeface="Wingdings" pitchFamily="2" charset="2"/>
              </a:rPr>
              <a:t>SerialUSB</a:t>
            </a:r>
            <a:r>
              <a:rPr lang="en-US" altLang="ja-JP" sz="2400" dirty="0" smtClean="0">
                <a:latin typeface="+mn-ea"/>
                <a:sym typeface="Wingdings" pitchFamily="2" charset="2"/>
              </a:rPr>
              <a:t> converter cable (*1)</a:t>
            </a:r>
          </a:p>
          <a:p>
            <a:pPr lvl="3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</a:pPr>
            <a:r>
              <a:rPr lang="en-US" altLang="ja-JP" sz="2400" dirty="0" smtClean="0">
                <a:latin typeface="+mn-ea"/>
              </a:rPr>
              <a:t>    </a:t>
            </a:r>
            <a:r>
              <a:rPr lang="en-US" altLang="ja-JP" sz="2000" dirty="0" smtClean="0">
                <a:latin typeface="+mn-ea"/>
              </a:rPr>
              <a:t>(*</a:t>
            </a:r>
            <a:r>
              <a:rPr lang="en-US" altLang="ja-JP" sz="2000" dirty="0">
                <a:latin typeface="+mn-ea"/>
              </a:rPr>
              <a:t>1) </a:t>
            </a:r>
            <a:r>
              <a:rPr lang="en-US" altLang="ja-JP" sz="2000" dirty="0"/>
              <a:t>Only required if you do not have a </a:t>
            </a:r>
            <a:r>
              <a:rPr lang="en-US" altLang="ja-JP" sz="2000" dirty="0" smtClean="0"/>
              <a:t>9-pin </a:t>
            </a:r>
            <a:r>
              <a:rPr lang="en-US" altLang="ja-JP" sz="2000" dirty="0"/>
              <a:t>serial port </a:t>
            </a:r>
            <a:r>
              <a:rPr lang="en-US" altLang="ja-JP" sz="2000" dirty="0" smtClean="0"/>
              <a:t>    </a:t>
            </a:r>
          </a:p>
          <a:p>
            <a:pPr lvl="3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</a:pPr>
            <a:r>
              <a:rPr lang="en-US" altLang="ja-JP" sz="2000" dirty="0"/>
              <a:t> </a:t>
            </a:r>
            <a:r>
              <a:rPr lang="en-US" altLang="ja-JP" sz="2000" dirty="0" smtClean="0"/>
              <a:t>            on </a:t>
            </a:r>
            <a:r>
              <a:rPr lang="en-US" altLang="ja-JP" sz="2000" dirty="0"/>
              <a:t>the PC</a:t>
            </a:r>
            <a:endParaRPr lang="en-US" altLang="ja-JP" sz="2400" dirty="0">
              <a:latin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sym typeface="Wingdings" pitchFamily="2" charset="2"/>
              </a:rPr>
              <a:t>PC</a:t>
            </a:r>
            <a:endParaRPr lang="en-US" altLang="ja-JP" sz="2400" dirty="0" smtClean="0">
              <a:latin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</a:rPr>
              <a:t>Terminal </a:t>
            </a:r>
            <a:r>
              <a:rPr lang="en-US" altLang="ja-JP" sz="2400" dirty="0" smtClean="0">
                <a:latin typeface="+mn-ea"/>
              </a:rPr>
              <a:t>soft </a:t>
            </a:r>
            <a:r>
              <a:rPr lang="ja-JP" altLang="en-US" sz="2400" dirty="0" smtClean="0">
                <a:latin typeface="+mn-ea"/>
              </a:rPr>
              <a:t>（</a:t>
            </a:r>
            <a:r>
              <a:rPr lang="en-US" altLang="ja-JP" sz="2400" dirty="0" err="1" smtClean="0">
                <a:latin typeface="+mn-ea"/>
              </a:rPr>
              <a:t>teraterm</a:t>
            </a:r>
            <a:r>
              <a:rPr lang="en-US" altLang="ja-JP" sz="2400" dirty="0" smtClean="0">
                <a:latin typeface="+mn-ea"/>
              </a:rPr>
              <a:t> etc.)</a:t>
            </a:r>
            <a:endParaRPr lang="en-US" altLang="ja-JP" sz="2400" dirty="0">
              <a:latin typeface="+mn-ea"/>
            </a:endParaRPr>
          </a:p>
          <a:p>
            <a:pPr lvl="2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</a:pPr>
            <a:endParaRPr lang="en-US" altLang="ja-JP" sz="2400" dirty="0" smtClean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031077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4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19EDC4-E6A0-4E6B-A2BA-CDC11F96AB6A}" type="slidenum">
              <a:rPr lang="en-US" altLang="ja-JP"/>
              <a:pPr/>
              <a:t>40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>
          <a:ln>
            <a:solidFill>
              <a:schemeClr val="accent1"/>
            </a:solidFill>
          </a:ln>
        </p:spPr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/>
              <a:t>2-4-14. The JTAG Chain file is </a:t>
            </a:r>
            <a:r>
              <a:rPr lang="en-US" altLang="ja-JP" sz="1600" dirty="0" smtClean="0"/>
              <a:t>displayed. </a:t>
            </a:r>
            <a:r>
              <a:rPr lang="en-US" altLang="ja-JP" sz="1600" dirty="0"/>
              <a:t>[Fig. </a:t>
            </a:r>
            <a:r>
              <a:rPr lang="en-US" altLang="ja-JP" sz="1600" dirty="0" smtClean="0"/>
              <a:t>2-4-14] </a:t>
            </a:r>
          </a:p>
          <a:p>
            <a:pPr marL="631825" lvl="2" indent="0">
              <a:buNone/>
            </a:pPr>
            <a:r>
              <a:rPr lang="en-US" altLang="ja-JP" sz="1600" dirty="0" smtClean="0"/>
              <a:t>	</a:t>
            </a:r>
            <a:r>
              <a:rPr lang="en-US" altLang="ja-JP" sz="1600" dirty="0"/>
              <a:t> click the </a:t>
            </a:r>
            <a:r>
              <a:rPr lang="en-US" altLang="ja-JP" sz="1600" dirty="0" smtClean="0"/>
              <a:t>first xc3s200an.</a:t>
            </a:r>
          </a:p>
          <a:p>
            <a:pPr marL="631825" lvl="2" indent="0">
              <a:buNone/>
            </a:pPr>
            <a:r>
              <a:rPr lang="en-US" altLang="ja-JP" sz="1600" dirty="0" smtClean="0"/>
              <a:t>        [Fig.2-4-14]</a:t>
            </a:r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 smtClean="0"/>
          </a:p>
          <a:p>
            <a:pPr marL="1079500" lvl="2" indent="-447675"/>
            <a:endParaRPr lang="en-US" altLang="ja-JP" sz="1600" dirty="0"/>
          </a:p>
          <a:p>
            <a:pPr marL="1079500" lvl="2" indent="-447675"/>
            <a:endParaRPr lang="en-US" altLang="ja-JP" sz="1600" dirty="0"/>
          </a:p>
          <a:p>
            <a:pPr marL="631825" lvl="2" indent="0">
              <a:buNone/>
            </a:pPr>
            <a:endParaRPr lang="en-US" altLang="ja-JP" sz="1600" dirty="0"/>
          </a:p>
        </p:txBody>
      </p:sp>
      <p:pic>
        <p:nvPicPr>
          <p:cNvPr id="5122" name="Picture 2" descr="C:\Users\0000920859\Desktop\demo_ver_up\xilinx006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9610" y="1739589"/>
            <a:ext cx="7102134" cy="45831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正方形/長方形 1"/>
          <p:cNvSpPr/>
          <p:nvPr/>
        </p:nvSpPr>
        <p:spPr>
          <a:xfrm>
            <a:off x="3389971" y="2509024"/>
            <a:ext cx="423746" cy="423747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8125181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7194528-EDDD-4E76-998F-C1EC8700256C}" type="slidenum">
              <a:rPr lang="en-US" altLang="ja-JP"/>
              <a:pPr/>
              <a:t>41</a:t>
            </a:fld>
            <a:endParaRPr lang="en-US" altLang="ja-JP"/>
          </a:p>
        </p:txBody>
      </p:sp>
      <p:sp>
        <p:nvSpPr>
          <p:cNvPr id="436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3622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Font typeface="Arial" pitchFamily="34" charset="0"/>
              <a:buNone/>
              <a:tabLst>
                <a:tab pos="987425" algn="l"/>
                <a:tab pos="1792288" algn="l"/>
                <a:tab pos="4752975" algn="l"/>
              </a:tabLst>
            </a:pPr>
            <a:r>
              <a:rPr lang="en-US" altLang="ja-JP" sz="1600" dirty="0" smtClean="0"/>
              <a:t>2-4-15. </a:t>
            </a:r>
            <a:r>
              <a:rPr lang="en-US" altLang="en-US" sz="1600" dirty="0"/>
              <a:t>Write the data to CPLD.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r>
              <a:rPr lang="en-US" altLang="en-US" sz="1600" dirty="0"/>
              <a:t>Select Program Flash and Load FPGA from the Operations menu to start writing to the device. [Fig. </a:t>
            </a:r>
            <a:r>
              <a:rPr lang="en-US" altLang="en-US" sz="1600" dirty="0" smtClean="0"/>
              <a:t>2-4-15-1] </a:t>
            </a:r>
            <a:r>
              <a:rPr lang="en-US" altLang="en-US" sz="1600" dirty="0"/>
              <a:t>and [Fig. </a:t>
            </a:r>
            <a:r>
              <a:rPr lang="en-US" altLang="en-US" sz="1600" dirty="0" smtClean="0"/>
              <a:t>2-4-15-2]</a:t>
            </a:r>
            <a:r>
              <a:rPr lang="en-US" altLang="ja-JP" sz="1600" dirty="0" smtClean="0"/>
              <a:t> 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r>
              <a:rPr lang="en-US" altLang="ja-JP" sz="1600" dirty="0"/>
              <a:t>Never turn off the power.</a:t>
            </a:r>
          </a:p>
          <a:p>
            <a:pPr marL="1079500" lvl="2" indent="-447675">
              <a:buFont typeface="Arial" pitchFamily="34" charset="0"/>
              <a:buNone/>
              <a:tabLst>
                <a:tab pos="987425" algn="l"/>
                <a:tab pos="1792288" algn="l"/>
                <a:tab pos="4752975" algn="l"/>
              </a:tabLst>
            </a:pPr>
            <a:r>
              <a:rPr lang="en-US" altLang="ja-JP" sz="1600" dirty="0"/>
              <a:t> </a:t>
            </a:r>
          </a:p>
          <a:p>
            <a:pPr marL="1079500" lvl="2" indent="-447675">
              <a:buFont typeface="Arial" pitchFamily="34" charset="0"/>
              <a:buNone/>
              <a:tabLst>
                <a:tab pos="987425" algn="l"/>
                <a:tab pos="1792288" algn="l"/>
                <a:tab pos="4752975" algn="l"/>
              </a:tabLst>
            </a:pPr>
            <a:r>
              <a:rPr lang="en-US" altLang="ja-JP" sz="1600" dirty="0"/>
              <a:t>[</a:t>
            </a:r>
            <a:r>
              <a:rPr lang="en-US" altLang="ja-JP" sz="1600" dirty="0" smtClean="0"/>
              <a:t>Fig.2-4-15-1]</a:t>
            </a:r>
            <a:r>
              <a:rPr lang="en-US" altLang="ja-JP" sz="1600" dirty="0"/>
              <a:t>	</a:t>
            </a:r>
            <a:r>
              <a:rPr lang="en-US" altLang="ja-JP" sz="1600" dirty="0" smtClean="0"/>
              <a:t>[Fig.2-4-15-2]</a:t>
            </a:r>
            <a:endParaRPr lang="en-US" altLang="ja-JP" sz="1600" dirty="0"/>
          </a:p>
          <a:p>
            <a:pPr marL="1079500" lvl="2" indent="-447675">
              <a:tabLst>
                <a:tab pos="987425" algn="l"/>
                <a:tab pos="1792288" algn="l"/>
                <a:tab pos="4752975" algn="l"/>
              </a:tabLst>
            </a:pPr>
            <a:endParaRPr lang="en-US" altLang="ja-JP" sz="1600" dirty="0"/>
          </a:p>
          <a:p>
            <a:pPr marL="1079500" lvl="2" indent="-447675">
              <a:tabLst>
                <a:tab pos="987425" algn="l"/>
                <a:tab pos="1792288" algn="l"/>
                <a:tab pos="4752975" algn="l"/>
              </a:tabLst>
            </a:pPr>
            <a:endParaRPr lang="en-US" altLang="ja-JP" sz="1600" dirty="0"/>
          </a:p>
        </p:txBody>
      </p:sp>
      <p:pic>
        <p:nvPicPr>
          <p:cNvPr id="436228" name="Picture 4" descr="WS00001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8597" b="59055"/>
          <a:stretch>
            <a:fillRect/>
          </a:stretch>
        </p:blipFill>
        <p:spPr bwMode="auto">
          <a:xfrm>
            <a:off x="1049338" y="2487613"/>
            <a:ext cx="3435350" cy="2532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6229" name="Picture 5" descr="WS000018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0013" y="2482850"/>
            <a:ext cx="3627437" cy="1436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075652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0455360-0998-4E66-B6E6-419417194D7C}" type="slidenum">
              <a:rPr lang="en-US" altLang="ja-JP"/>
              <a:pPr/>
              <a:t>42</a:t>
            </a:fld>
            <a:endParaRPr lang="en-US" altLang="ja-JP"/>
          </a:p>
        </p:txBody>
      </p:sp>
      <p:sp>
        <p:nvSpPr>
          <p:cNvPr id="4382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3827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lvl="2">
              <a:buNone/>
            </a:pPr>
            <a:r>
              <a:rPr lang="en-US" altLang="ja-JP" sz="1600" dirty="0" smtClean="0"/>
              <a:t>2-4-16. </a:t>
            </a:r>
            <a:r>
              <a:rPr lang="ja-JP" altLang="ja-JP" sz="1600" dirty="0"/>
              <a:t>Completion of writing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r>
              <a:rPr lang="en-US" altLang="ja-JP" sz="1600" dirty="0"/>
              <a:t>When writing is completed with success, "Program Succeeded" is displayed. [</a:t>
            </a:r>
            <a:r>
              <a:rPr lang="en-US" altLang="ja-JP" sz="1600" dirty="0" smtClean="0"/>
              <a:t>Fig.2-4-16] </a:t>
            </a:r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endParaRPr lang="en-US" altLang="ja-JP" sz="1600" dirty="0"/>
          </a:p>
          <a:p>
            <a:pPr lvl="2">
              <a:buNone/>
            </a:pPr>
            <a:endParaRPr lang="en-US" altLang="ja-JP" sz="1600" dirty="0" smtClean="0"/>
          </a:p>
          <a:p>
            <a:pPr lvl="2">
              <a:buNone/>
            </a:pPr>
            <a:r>
              <a:rPr lang="en-US" altLang="ja-JP" sz="1600" dirty="0" smtClean="0"/>
              <a:t>After </a:t>
            </a:r>
            <a:r>
              <a:rPr lang="en-US" altLang="ja-JP" sz="1600" dirty="0"/>
              <a:t>the installation is completed, </a:t>
            </a:r>
            <a:r>
              <a:rPr lang="en-US" altLang="ja-JP" sz="1600" b="1" dirty="0">
                <a:solidFill>
                  <a:srgbClr val="FF0000"/>
                </a:solidFill>
              </a:rPr>
              <a:t>turn off</a:t>
            </a:r>
            <a:r>
              <a:rPr lang="en-US" altLang="ja-JP" sz="1600" dirty="0"/>
              <a:t> and on the processor.</a:t>
            </a:r>
          </a:p>
          <a:p>
            <a:pPr lvl="2">
              <a:buFont typeface="Arial" pitchFamily="34" charset="0"/>
              <a:buNone/>
            </a:pPr>
            <a:r>
              <a:rPr lang="en-US" altLang="ja-JP" sz="1600" dirty="0" smtClean="0"/>
              <a:t>	</a:t>
            </a:r>
            <a:endParaRPr lang="en-US" altLang="ja-JP" sz="1600" dirty="0"/>
          </a:p>
        </p:txBody>
      </p:sp>
      <p:pic>
        <p:nvPicPr>
          <p:cNvPr id="6146" name="Picture 2" descr="C:\Users\0000920859\Desktop\demo_ver_up\xilinx009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34633" y="1508953"/>
            <a:ext cx="6761337" cy="43938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テキスト ボックス 1"/>
          <p:cNvSpPr txBox="1"/>
          <p:nvPr/>
        </p:nvSpPr>
        <p:spPr>
          <a:xfrm>
            <a:off x="0" y="3198055"/>
            <a:ext cx="123463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lvl="2"/>
            <a:r>
              <a:rPr lang="en-US" altLang="ja-JP" sz="1600" dirty="0" smtClean="0"/>
              <a:t>[</a:t>
            </a:r>
            <a:r>
              <a:rPr lang="en-US" altLang="ja-JP" sz="1600" dirty="0"/>
              <a:t>Fig.2-4-16</a:t>
            </a:r>
            <a:r>
              <a:rPr lang="en-US" altLang="ja-JP" sz="1600" dirty="0" smtClean="0"/>
              <a:t>]</a:t>
            </a:r>
            <a:endParaRPr lang="en-US" altLang="ja-JP" sz="1600" dirty="0"/>
          </a:p>
        </p:txBody>
      </p:sp>
    </p:spTree>
    <p:extLst>
      <p:ext uri="{BB962C8B-B14F-4D97-AF65-F5344CB8AC3E}">
        <p14:creationId xmlns:p14="http://schemas.microsoft.com/office/powerpoint/2010/main" val="34492659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D29CD65-B19F-410C-8582-9CEE0190B337}" type="slidenum">
              <a:rPr lang="en-US" altLang="ja-JP"/>
              <a:pPr/>
              <a:t>43</a:t>
            </a:fld>
            <a:endParaRPr lang="en-US" altLang="ja-JP"/>
          </a:p>
        </p:txBody>
      </p:sp>
      <p:sp>
        <p:nvSpPr>
          <p:cNvPr id="43725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2-4. SWR_CPLD (CA-85)</a:t>
            </a:r>
          </a:p>
        </p:txBody>
      </p:sp>
      <p:sp>
        <p:nvSpPr>
          <p:cNvPr id="4372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638800"/>
          </a:xfrm>
        </p:spPr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800" b="1" u="none" dirty="0" smtClean="0"/>
              <a:t>[</a:t>
            </a:r>
            <a:r>
              <a:rPr lang="en-US" altLang="ja-JP" sz="1800" b="1" u="none" dirty="0"/>
              <a:t>How to check the CPLD version]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* CPLD version is not shown in the Menu. In order to check the version,  please connect PC terminal.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  (a) After booted up, connect the terminal cable to CN702 on the CA-85 board (Baud Rate: 115200 kbps)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  (b) </a:t>
            </a:r>
            <a:r>
              <a:rPr lang="en-US" altLang="ja-JP" sz="1600" b="1" u="none" dirty="0" smtClean="0"/>
              <a:t>CA-85 SWR_CADEC</a:t>
            </a:r>
            <a:endParaRPr lang="en-US" altLang="ja-JP" sz="1600" b="1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      Enter   d </a:t>
            </a:r>
            <a:r>
              <a:rPr lang="en-US" altLang="ja-JP" sz="1600" b="1" u="none" dirty="0" smtClean="0"/>
              <a:t>0x90100000</a:t>
            </a:r>
            <a:endParaRPr lang="en-US" altLang="ja-JP" sz="1600" b="1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      Check if 0100 </a:t>
            </a:r>
            <a:r>
              <a:rPr lang="en-US" altLang="ja-JP" sz="1600" b="1" u="none" dirty="0" smtClean="0"/>
              <a:t>1913 </a:t>
            </a:r>
            <a:r>
              <a:rPr lang="en-US" altLang="ja-JP" sz="1600" b="1" u="none" dirty="0"/>
              <a:t>is shown </a:t>
            </a:r>
            <a:endParaRPr lang="en-US" altLang="ja-JP" sz="1600" b="1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</a:t>
            </a:r>
            <a:r>
              <a:rPr lang="en-US" altLang="ja-JP" sz="1600" b="1" u="none" dirty="0" smtClean="0"/>
              <a:t>      at the </a:t>
            </a:r>
            <a:r>
              <a:rPr lang="en-US" altLang="ja-JP" sz="1600" b="1" u="none" dirty="0"/>
              <a:t>top of character string.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      * If this is not installed </a:t>
            </a:r>
            <a:endParaRPr lang="en-US" altLang="ja-JP" sz="1600" b="1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</a:t>
            </a:r>
            <a:r>
              <a:rPr lang="en-US" altLang="ja-JP" sz="1600" b="1" u="none" dirty="0" smtClean="0"/>
              <a:t>       correctly</a:t>
            </a:r>
            <a:r>
              <a:rPr lang="en-US" altLang="ja-JP" sz="1600" b="1" u="none" dirty="0"/>
              <a:t>, </a:t>
            </a:r>
            <a:r>
              <a:rPr lang="en-US" altLang="ja-JP" sz="1600" b="1" u="none" dirty="0" err="1"/>
              <a:t>Proc</a:t>
            </a:r>
            <a:r>
              <a:rPr lang="en-US" altLang="ja-JP" sz="1600" b="1" u="none" dirty="0"/>
              <a:t> </a:t>
            </a:r>
            <a:r>
              <a:rPr lang="en-US" altLang="ja-JP" sz="1600" b="1" u="none" dirty="0" smtClean="0"/>
              <a:t>can't </a:t>
            </a:r>
            <a:r>
              <a:rPr lang="en-US" altLang="ja-JP" sz="1600" b="1" u="none" dirty="0"/>
              <a:t>be </a:t>
            </a:r>
            <a:endParaRPr lang="en-US" altLang="ja-JP" sz="1600" b="1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1600" b="1" u="none" dirty="0"/>
              <a:t> </a:t>
            </a:r>
            <a:r>
              <a:rPr lang="en-US" altLang="ja-JP" sz="1600" b="1" u="none" dirty="0" smtClean="0"/>
              <a:t>       operated correctly.</a:t>
            </a:r>
            <a:endParaRPr lang="en-US" altLang="ja-JP" sz="1600" b="1" u="none" dirty="0"/>
          </a:p>
        </p:txBody>
      </p:sp>
      <p:pic>
        <p:nvPicPr>
          <p:cNvPr id="7170" name="Picture 2" descr="C:\Users\0000920859\Desktop\demo_ver_up\ca85_swr_cpld1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5122" y="1940402"/>
            <a:ext cx="5608878" cy="37420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正方形/長方形 1"/>
          <p:cNvSpPr/>
          <p:nvPr/>
        </p:nvSpPr>
        <p:spPr>
          <a:xfrm>
            <a:off x="3456878" y="2743200"/>
            <a:ext cx="1672683" cy="167268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582785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8CC9E2C-4A2E-42AA-B6C9-1245B53DA0DD}" type="slidenum">
              <a:rPr lang="en-US" altLang="ja-JP"/>
              <a:pPr/>
              <a:t>44</a:t>
            </a:fld>
            <a:endParaRPr lang="en-US" altLang="ja-JP"/>
          </a:p>
        </p:txBody>
      </p:sp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 smtClean="0"/>
              <a:t>2-5. SIO </a:t>
            </a:r>
            <a:r>
              <a:rPr lang="en-US" altLang="ja-JP" dirty="0"/>
              <a:t>(CA-85)</a:t>
            </a:r>
          </a:p>
        </p:txBody>
      </p:sp>
      <p:sp>
        <p:nvSpPr>
          <p:cNvPr id="15257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 smtClean="0"/>
              <a:t>2-5. </a:t>
            </a:r>
            <a:r>
              <a:rPr lang="en-US" altLang="ja-JP" sz="2000" u="none" dirty="0" smtClean="0"/>
              <a:t>SIO </a:t>
            </a:r>
            <a:r>
              <a:rPr lang="en-US" altLang="ja-JP" sz="2000" u="none" dirty="0"/>
              <a:t>(CA-85</a:t>
            </a:r>
            <a:r>
              <a:rPr lang="en-US" altLang="ja-JP" sz="2000" u="none" dirty="0" smtClean="0"/>
              <a:t>)</a:t>
            </a:r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b="1" u="none" dirty="0"/>
              <a:t>[Connecting the </a:t>
            </a:r>
            <a:r>
              <a:rPr lang="en-US" altLang="ja-JP" sz="2000" b="1" u="none" dirty="0" smtClean="0"/>
              <a:t>Altera USB </a:t>
            </a:r>
            <a:r>
              <a:rPr lang="en-US" altLang="ja-JP" sz="2000" b="1" u="none" dirty="0"/>
              <a:t>cable </a:t>
            </a:r>
            <a:r>
              <a:rPr lang="en-US" altLang="ja-JP" sz="2000" b="1" u="none" dirty="0" smtClean="0"/>
              <a:t>(</a:t>
            </a:r>
            <a:r>
              <a:rPr lang="en-US" altLang="ja-JP" sz="2000" u="none" dirty="0"/>
              <a:t>USB Blaster Download Cable</a:t>
            </a:r>
            <a:r>
              <a:rPr lang="en-US" altLang="ja-JP" sz="2000" b="1" u="none" dirty="0" smtClean="0"/>
              <a:t>) </a:t>
            </a:r>
            <a:r>
              <a:rPr lang="en-US" altLang="ja-JP" sz="2000" b="1" u="none" dirty="0"/>
              <a:t>to the </a:t>
            </a:r>
            <a:r>
              <a:rPr lang="en-US" altLang="ja-JP" sz="2000" b="1" u="none" dirty="0" smtClean="0"/>
              <a:t>ISP </a:t>
            </a:r>
            <a:r>
              <a:rPr lang="en-US" altLang="ja-JP" sz="2000" b="1" u="none" dirty="0"/>
              <a:t>connector (SONY Part Number: A-1733-365-A</a:t>
            </a:r>
            <a:r>
              <a:rPr lang="en-US" altLang="ja-JP" sz="2000" b="1" u="none" dirty="0" smtClean="0"/>
              <a:t>)]</a:t>
            </a:r>
            <a:endParaRPr lang="en-US" altLang="ja-JP" sz="2000" b="1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sz="2000" u="none" dirty="0"/>
              <a:t>The procedure for connecting </a:t>
            </a:r>
            <a:r>
              <a:rPr lang="en-US" altLang="ja-JP" sz="2000" u="none" dirty="0" smtClean="0"/>
              <a:t>Altera </a:t>
            </a:r>
            <a:r>
              <a:rPr lang="en-US" altLang="ja-JP" sz="2000" u="none" dirty="0"/>
              <a:t>USB Blaster Download </a:t>
            </a:r>
            <a:r>
              <a:rPr lang="en-US" altLang="ja-JP" sz="2000" u="none" dirty="0" smtClean="0"/>
              <a:t>Cable to </a:t>
            </a:r>
            <a:r>
              <a:rPr lang="en-US" altLang="ja-JP" sz="2000" u="none" dirty="0"/>
              <a:t>the ISP </a:t>
            </a:r>
            <a:r>
              <a:rPr lang="en-US" altLang="ja-JP" sz="2000" u="none" dirty="0" smtClean="0"/>
              <a:t>connector is described </a:t>
            </a:r>
            <a:r>
              <a:rPr lang="en-US" altLang="ja-JP" sz="2000" u="none" dirty="0"/>
              <a:t>below</a:t>
            </a:r>
            <a:r>
              <a:rPr lang="en-US" altLang="ja-JP" sz="2000" u="none" dirty="0" smtClean="0"/>
              <a:t>. </a:t>
            </a:r>
            <a:endParaRPr lang="en-US" altLang="ja-JP" sz="2000" u="none" dirty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2000" u="none" dirty="0" smtClean="0"/>
          </a:p>
          <a:p>
            <a:pPr>
              <a:lnSpc>
                <a:spcPct val="80000"/>
              </a:lnSpc>
              <a:spcAft>
                <a:spcPct val="20000"/>
              </a:spcAft>
            </a:pPr>
            <a:endParaRPr lang="en-US" altLang="ja-JP" sz="1800" u="none" dirty="0" smtClean="0"/>
          </a:p>
        </p:txBody>
      </p:sp>
      <p:pic>
        <p:nvPicPr>
          <p:cNvPr id="8194" name="Picture 2" descr="C:\Users\0000920859\Desktop\demo_ver_up\DSC01074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7083" y="2636593"/>
            <a:ext cx="2347055" cy="17602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5" name="Picture 3" descr="C:\Users\0000920859\Desktop\demo_ver_up\DSC01073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0030" y="2475572"/>
            <a:ext cx="2347053" cy="17602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6" name="Picture 4" descr="C:\Users\0000920859\Desktop\demo_ver_up\DSC01075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3191" y="4516244"/>
            <a:ext cx="2422840" cy="18171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197" name="Picture 5" descr="C:\Users\0000920859\Desktop\demo_ver_up\DSC01076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63190" y="2475571"/>
            <a:ext cx="2408849" cy="18066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3" name="直線コネクタ 2"/>
          <p:cNvCxnSpPr/>
          <p:nvPr/>
        </p:nvCxnSpPr>
        <p:spPr>
          <a:xfrm flipV="1">
            <a:off x="6200078" y="3088888"/>
            <a:ext cx="423746" cy="33453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テキスト ボックス 4"/>
          <p:cNvSpPr txBox="1"/>
          <p:nvPr/>
        </p:nvSpPr>
        <p:spPr>
          <a:xfrm>
            <a:off x="6014292" y="2636593"/>
            <a:ext cx="6206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ja-JP" dirty="0" smtClean="0">
                <a:solidFill>
                  <a:srgbClr val="FF0000"/>
                </a:solidFill>
              </a:rPr>
              <a:t>1pin</a:t>
            </a:r>
            <a:endParaRPr kumimoji="1" lang="ja-JP" altLang="en-US" dirty="0">
              <a:solidFill>
                <a:srgbClr val="FF0000"/>
              </a:solidFill>
            </a:endParaRPr>
          </a:p>
        </p:txBody>
      </p:sp>
      <p:cxnSp>
        <p:nvCxnSpPr>
          <p:cNvPr id="12" name="直線コネクタ 11"/>
          <p:cNvCxnSpPr/>
          <p:nvPr/>
        </p:nvCxnSpPr>
        <p:spPr>
          <a:xfrm flipV="1">
            <a:off x="7069873" y="5279845"/>
            <a:ext cx="925551" cy="144964"/>
          </a:xfrm>
          <a:prstGeom prst="line">
            <a:avLst/>
          </a:prstGeom>
          <a:ln w="38100">
            <a:solidFill>
              <a:srgbClr val="FF0000"/>
            </a:solidFill>
            <a:headEnd type="triangle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テキスト ボックス 13"/>
          <p:cNvSpPr txBox="1"/>
          <p:nvPr/>
        </p:nvSpPr>
        <p:spPr>
          <a:xfrm>
            <a:off x="8084634" y="5095179"/>
            <a:ext cx="6206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ja-JP" dirty="0" smtClean="0">
                <a:solidFill>
                  <a:srgbClr val="FF0000"/>
                </a:solidFill>
              </a:rPr>
              <a:t>1pin</a:t>
            </a:r>
            <a:endParaRPr kumimoji="1" lang="ja-JP" altLang="en-US" dirty="0">
              <a:solidFill>
                <a:srgbClr val="FF0000"/>
              </a:solidFill>
            </a:endParaRPr>
          </a:p>
        </p:txBody>
      </p:sp>
      <p:sp>
        <p:nvSpPr>
          <p:cNvPr id="7" name="円/楕円 6"/>
          <p:cNvSpPr/>
          <p:nvPr/>
        </p:nvSpPr>
        <p:spPr>
          <a:xfrm>
            <a:off x="6634975" y="5402507"/>
            <a:ext cx="345688" cy="267889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911738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スライド番号プレースホルダー 6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06E4CFF-EB4B-45FC-974D-0D624A227706}" type="slidenum">
              <a:rPr lang="en-US" altLang="ja-JP"/>
              <a:pPr/>
              <a:t>45</a:t>
            </a:fld>
            <a:endParaRPr lang="en-US" altLang="ja-JP"/>
          </a:p>
        </p:txBody>
      </p:sp>
      <p:sp>
        <p:nvSpPr>
          <p:cNvPr id="5427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 smtClean="0"/>
              <a:t>2-5. SIO </a:t>
            </a:r>
            <a:r>
              <a:rPr lang="en-US" altLang="ja-JP" dirty="0"/>
              <a:t>(CA-85)</a:t>
            </a:r>
          </a:p>
        </p:txBody>
      </p:sp>
      <p:sp>
        <p:nvSpPr>
          <p:cNvPr id="54272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342900" indent="-342900">
              <a:buFont typeface="Arial" pitchFamily="34" charset="0"/>
              <a:buChar char="•"/>
            </a:pPr>
            <a:r>
              <a:rPr lang="en-US" altLang="en-US" sz="2400" u="none" dirty="0" smtClean="0"/>
              <a:t>Rewriting </a:t>
            </a:r>
            <a:r>
              <a:rPr lang="en-US" altLang="en-US" sz="2400" u="none" dirty="0"/>
              <a:t>the </a:t>
            </a:r>
            <a:r>
              <a:rPr lang="en-US" altLang="en-US" sz="2400" u="none" dirty="0" smtClean="0"/>
              <a:t>SIO </a:t>
            </a:r>
            <a:r>
              <a:rPr lang="en-US" altLang="en-US" sz="2400" u="none" dirty="0"/>
              <a:t>data (using </a:t>
            </a:r>
            <a:r>
              <a:rPr lang="en-US" altLang="en-US" sz="2400" u="none" dirty="0" err="1" smtClean="0"/>
              <a:t>QuartusII</a:t>
            </a:r>
            <a:r>
              <a:rPr lang="en-US" altLang="en-US" sz="2400" u="none" dirty="0" smtClean="0"/>
              <a:t> Programmer GUI)</a:t>
            </a:r>
            <a:endParaRPr lang="en-US" altLang="ja-JP" sz="2400" u="none" dirty="0" smtClean="0"/>
          </a:p>
          <a:p>
            <a:pPr marL="623888" lvl="1" indent="-438150">
              <a:buFont typeface="Arial" pitchFamily="34" charset="0"/>
              <a:buNone/>
            </a:pPr>
            <a:r>
              <a:rPr lang="en-US" altLang="ja-JP" sz="2000" dirty="0" smtClean="0"/>
              <a:t>2-5-1. </a:t>
            </a:r>
            <a:r>
              <a:rPr lang="en-US" altLang="en-US" sz="2000" dirty="0" smtClean="0"/>
              <a:t>Download the “</a:t>
            </a:r>
            <a:r>
              <a:rPr lang="en-US" altLang="ja-JP" sz="2000" dirty="0" smtClean="0"/>
              <a:t>MVS6500_V100_add”</a:t>
            </a:r>
            <a:r>
              <a:rPr lang="en-US" altLang="en-US" sz="2000" dirty="0" smtClean="0"/>
              <a:t> folder from the specified software download site and put it directly under C:</a:t>
            </a:r>
            <a:r>
              <a:rPr lang="en-US" altLang="ja-JP" sz="2000" dirty="0" smtClean="0"/>
              <a:t>/</a:t>
            </a:r>
            <a:r>
              <a:rPr lang="en-US" altLang="en-US" sz="2000" dirty="0" smtClean="0"/>
              <a:t>. </a:t>
            </a:r>
          </a:p>
          <a:p>
            <a:pPr marL="623888" lvl="1" indent="-438150">
              <a:buFont typeface="Arial" pitchFamily="34" charset="0"/>
              <a:buNone/>
            </a:pPr>
            <a:r>
              <a:rPr lang="en-US" altLang="ja-JP" sz="2000" dirty="0" smtClean="0"/>
              <a:t>2-5-2.</a:t>
            </a:r>
            <a:r>
              <a:rPr lang="en-US" altLang="ja-JP" sz="2000" dirty="0"/>
              <a:t> </a:t>
            </a:r>
            <a:r>
              <a:rPr lang="en-US" altLang="ja-JP" sz="2000" dirty="0" smtClean="0"/>
              <a:t>Connect </a:t>
            </a:r>
            <a:r>
              <a:rPr lang="en-US" altLang="ja-JP" sz="2000" dirty="0"/>
              <a:t>the USB cable to the PC. (The driver </a:t>
            </a:r>
            <a:r>
              <a:rPr lang="en-US" altLang="ja-JP" sz="2000" dirty="0" smtClean="0"/>
              <a:t>is automatically </a:t>
            </a:r>
            <a:r>
              <a:rPr lang="en-US" altLang="ja-JP" sz="2000" dirty="0"/>
              <a:t>installed</a:t>
            </a:r>
            <a:r>
              <a:rPr lang="en-US" altLang="ja-JP" sz="2000" dirty="0" smtClean="0"/>
              <a:t>.)</a:t>
            </a:r>
          </a:p>
          <a:p>
            <a:pPr marL="623888" lvl="1" indent="-438150">
              <a:buFont typeface="Arial" pitchFamily="34" charset="0"/>
              <a:buNone/>
            </a:pPr>
            <a:endParaRPr lang="en-US" altLang="ja-JP" sz="2000" dirty="0"/>
          </a:p>
        </p:txBody>
      </p:sp>
    </p:spTree>
    <p:extLst>
      <p:ext uri="{BB962C8B-B14F-4D97-AF65-F5344CB8AC3E}">
        <p14:creationId xmlns:p14="http://schemas.microsoft.com/office/powerpoint/2010/main" val="34431673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スライド番号プレースホルダー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02C28AB-238C-4970-9FE1-93FCD56698DF}" type="slidenum">
              <a:rPr lang="en-US" altLang="ja-JP"/>
              <a:pPr/>
              <a:t>46</a:t>
            </a:fld>
            <a:endParaRPr lang="en-US" altLang="ja-JP"/>
          </a:p>
        </p:txBody>
      </p:sp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3846513"/>
          </a:xfrm>
        </p:spPr>
        <p:txBody>
          <a:bodyPr/>
          <a:lstStyle/>
          <a:p>
            <a:pPr marL="642938" lvl="1" indent="-447675" defTabSz="933450">
              <a:lnSpc>
                <a:spcPct val="90000"/>
              </a:lnSpc>
              <a:buNone/>
              <a:tabLst>
                <a:tab pos="4129088" algn="l"/>
              </a:tabLst>
            </a:pPr>
            <a:r>
              <a:rPr lang="en-US" altLang="ja-JP" sz="2000" dirty="0" smtClean="0"/>
              <a:t>At first, the SIO data should be written in SWR.</a:t>
            </a:r>
            <a:endParaRPr lang="en-US" altLang="ja-JP" sz="20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2000" dirty="0" smtClean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2-5-4. </a:t>
            </a:r>
            <a:r>
              <a:rPr lang="en-US" altLang="en-US" sz="2000" dirty="0" smtClean="0"/>
              <a:t>Insert </a:t>
            </a:r>
            <a:r>
              <a:rPr lang="en-US" altLang="en-US" sz="2000" dirty="0"/>
              <a:t>the end of the ISP connector into the </a:t>
            </a:r>
            <a:r>
              <a:rPr lang="en-US" altLang="en-US" sz="2000" dirty="0" smtClean="0"/>
              <a:t>EPR2connector </a:t>
            </a:r>
            <a:r>
              <a:rPr lang="en-US" altLang="en-US" sz="2000" dirty="0"/>
              <a:t>on the following printed boards:</a:t>
            </a:r>
            <a:endParaRPr lang="en-US" altLang="ja-JP" sz="2000" dirty="0"/>
          </a:p>
          <a:p>
            <a:pPr marL="1531938" lvl="3" indent="-273050" defTabSz="933450">
              <a:lnSpc>
                <a:spcPct val="90000"/>
              </a:lnSpc>
              <a:tabLst>
                <a:tab pos="4129088" algn="l"/>
              </a:tabLst>
            </a:pPr>
            <a:r>
              <a:rPr lang="en-US" altLang="ja-JP" sz="1400" dirty="0" smtClean="0"/>
              <a:t>For </a:t>
            </a:r>
            <a:r>
              <a:rPr lang="en-US" altLang="ja-JP" sz="1400" dirty="0"/>
              <a:t>the </a:t>
            </a:r>
            <a:r>
              <a:rPr lang="en-US" altLang="ja-JP" sz="1400" dirty="0" smtClean="0"/>
              <a:t>CA-85 board (</a:t>
            </a:r>
            <a:r>
              <a:rPr lang="en-US" altLang="en-US" sz="1400" dirty="0" smtClean="0"/>
              <a:t>SIO_SWR</a:t>
            </a:r>
            <a:r>
              <a:rPr lang="en-US" altLang="ja-JP" sz="1400" dirty="0" smtClean="0"/>
              <a:t>): CN4401(EPR2 SWR)</a:t>
            </a:r>
          </a:p>
          <a:p>
            <a:pPr marL="1531938" lvl="3" indent="-273050" defTabSz="933450">
              <a:lnSpc>
                <a:spcPct val="90000"/>
              </a:lnSpc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2-5-5. Turn </a:t>
            </a:r>
            <a:r>
              <a:rPr lang="en-US" altLang="ja-JP" sz="2000" dirty="0"/>
              <a:t>on the power of </a:t>
            </a:r>
            <a:r>
              <a:rPr lang="en-US" altLang="ja-JP" sz="2000" dirty="0" smtClean="0"/>
              <a:t>MVS Processor.</a:t>
            </a:r>
            <a:r>
              <a:rPr lang="en-US" altLang="ja-JP" sz="2000" dirty="0"/>
              <a:t/>
            </a:r>
            <a:br>
              <a:rPr lang="en-US" altLang="ja-JP" sz="2000" dirty="0"/>
            </a:br>
            <a:endParaRPr lang="en-US" altLang="ja-JP" sz="1400" dirty="0"/>
          </a:p>
        </p:txBody>
      </p:sp>
      <p:pic>
        <p:nvPicPr>
          <p:cNvPr id="4098" name="Picture 2" descr="C:\Users\0000920859\Desktop\demo_ver_up\CA85_EPR2_SWR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2325" y="2494346"/>
            <a:ext cx="6045815" cy="21855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円/楕円 2"/>
          <p:cNvSpPr/>
          <p:nvPr/>
        </p:nvSpPr>
        <p:spPr>
          <a:xfrm>
            <a:off x="4828477" y="3610694"/>
            <a:ext cx="401444" cy="39258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2438" y="2699166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Fig.2-5-4]</a:t>
            </a:r>
            <a:endParaRPr lang="en-US" altLang="ja-JP" sz="1600" dirty="0"/>
          </a:p>
        </p:txBody>
      </p:sp>
    </p:spTree>
    <p:extLst>
      <p:ext uri="{BB962C8B-B14F-4D97-AF65-F5344CB8AC3E}">
        <p14:creationId xmlns:p14="http://schemas.microsoft.com/office/powerpoint/2010/main" val="26661040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47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2-5-6. Start Altera </a:t>
            </a:r>
            <a:r>
              <a:rPr lang="en-US" altLang="ja-JP" sz="1600" dirty="0" err="1" smtClean="0"/>
              <a:t>QuartusII</a:t>
            </a:r>
            <a:r>
              <a:rPr lang="en-US" altLang="ja-JP" sz="1600" dirty="0" smtClean="0"/>
              <a:t>.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r>
              <a:rPr lang="en-US" altLang="ja-JP" sz="1600" dirty="0"/>
              <a:t>Start – Program – </a:t>
            </a:r>
            <a:r>
              <a:rPr lang="en-US" altLang="ja-JP" sz="1600" dirty="0" smtClean="0"/>
              <a:t>Altera 1x_x </a:t>
            </a:r>
            <a:r>
              <a:rPr lang="en-US" altLang="ja-JP" sz="1600" dirty="0"/>
              <a:t>– </a:t>
            </a:r>
            <a:r>
              <a:rPr lang="en-US" altLang="ja-JP" sz="1600" dirty="0" err="1" smtClean="0"/>
              <a:t>QuartusII</a:t>
            </a:r>
            <a:endParaRPr lang="en-US" altLang="ja-JP" sz="1600" dirty="0" smtClean="0"/>
          </a:p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2-5-7. Start Programmer</a:t>
            </a:r>
          </a:p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/>
              <a:t>	</a:t>
            </a:r>
            <a:r>
              <a:rPr lang="en-US" altLang="ja-JP" sz="1600" dirty="0" smtClean="0"/>
              <a:t>Select  “Tools – Programmer”. [Fig.2-5-7]</a:t>
            </a:r>
            <a:endParaRPr lang="en-US" altLang="ja-JP" sz="1600" dirty="0"/>
          </a:p>
          <a:p>
            <a:pPr marL="1079500" lvl="2" indent="-447675"/>
            <a:endParaRPr lang="en-US" altLang="ja-JP" sz="1600" dirty="0"/>
          </a:p>
        </p:txBody>
      </p:sp>
      <p:pic>
        <p:nvPicPr>
          <p:cNvPr id="9218" name="Picture 2" descr="C:\Users\0000920859\Desktop\demo_ver_up\altera001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4557" y="1988494"/>
            <a:ext cx="6522403" cy="48695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463033" y="2525356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Fig.2-5-7]</a:t>
            </a:r>
            <a:endParaRPr lang="en-US" altLang="ja-JP" sz="1600" dirty="0"/>
          </a:p>
        </p:txBody>
      </p:sp>
    </p:spTree>
    <p:extLst>
      <p:ext uri="{BB962C8B-B14F-4D97-AF65-F5344CB8AC3E}">
        <p14:creationId xmlns:p14="http://schemas.microsoft.com/office/powerpoint/2010/main" val="35904413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48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 smtClean="0"/>
              <a:t>2-5-8. Select “Auto Detect”.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endParaRPr lang="en-US" altLang="ja-JP" sz="1600" dirty="0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463033" y="2525356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Fig.2-5-8]</a:t>
            </a:r>
            <a:endParaRPr lang="en-US" altLang="ja-JP" sz="1600" dirty="0"/>
          </a:p>
        </p:txBody>
      </p:sp>
      <p:pic>
        <p:nvPicPr>
          <p:cNvPr id="10242" name="Picture 2" descr="C:\Users\0000920859\Desktop\demo_ver_up\altera002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0447" y="1552806"/>
            <a:ext cx="6502586" cy="38322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正方形/長方形 7"/>
          <p:cNvSpPr/>
          <p:nvPr/>
        </p:nvSpPr>
        <p:spPr>
          <a:xfrm>
            <a:off x="747131" y="2780276"/>
            <a:ext cx="1170879" cy="167268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503499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2" descr="C:\Users\0000920859\Desktop\demo_ver_up\altera003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473" y="1700047"/>
            <a:ext cx="7023124" cy="41749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49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2-5-9</a:t>
            </a:r>
            <a:r>
              <a:rPr lang="en-US" altLang="ja-JP" sz="1600" dirty="0"/>
              <a:t>. </a:t>
            </a:r>
            <a:r>
              <a:rPr lang="en-US" altLang="ja-JP" sz="1600" dirty="0" smtClean="0"/>
              <a:t>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“</a:t>
            </a:r>
            <a:r>
              <a:rPr lang="en-US" altLang="ja-JP" sz="1600" dirty="0"/>
              <a:t>Select Device </a:t>
            </a:r>
            <a:r>
              <a:rPr lang="en-US" altLang="ja-JP" sz="1600" dirty="0" smtClean="0"/>
              <a:t>" </a:t>
            </a:r>
            <a:r>
              <a:rPr lang="en-US" altLang="ja-JP" sz="1600" dirty="0"/>
              <a:t>screen [Fig. </a:t>
            </a:r>
            <a:r>
              <a:rPr lang="en-US" altLang="ja-JP" sz="1600" dirty="0" smtClean="0"/>
              <a:t>2-5-9] appears, </a:t>
            </a:r>
            <a:r>
              <a:rPr lang="en-US" altLang="ja-JP" sz="1600" dirty="0"/>
              <a:t>select </a:t>
            </a:r>
            <a:r>
              <a:rPr lang="en-US" altLang="ja-JP" sz="1600" dirty="0" smtClean="0"/>
              <a:t>“EP3C25” and click “Close” button.</a:t>
            </a:r>
            <a:endParaRPr lang="en-US" altLang="ja-JP" sz="1600" dirty="0"/>
          </a:p>
          <a:p>
            <a:pPr marL="1079500" lvl="2" indent="-447675">
              <a:buFont typeface="Arial" pitchFamily="34" charset="0"/>
              <a:buNone/>
            </a:pPr>
            <a:r>
              <a:rPr lang="en-US" altLang="ja-JP" sz="1600" dirty="0"/>
              <a:t/>
            </a:r>
            <a:br>
              <a:rPr lang="en-US" altLang="ja-JP" sz="1600" dirty="0"/>
            </a:br>
            <a:endParaRPr lang="en-US" altLang="ja-JP" sz="1600" dirty="0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463033" y="2525356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Fig.2-5-9]</a:t>
            </a:r>
            <a:endParaRPr lang="en-US" altLang="ja-JP" sz="1600" dirty="0"/>
          </a:p>
        </p:txBody>
      </p:sp>
      <p:sp>
        <p:nvSpPr>
          <p:cNvPr id="8" name="正方形/長方形 7"/>
          <p:cNvSpPr/>
          <p:nvPr/>
        </p:nvSpPr>
        <p:spPr>
          <a:xfrm>
            <a:off x="2776652" y="4124834"/>
            <a:ext cx="1170879" cy="167268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984593" y="4438184"/>
            <a:ext cx="1170879" cy="26651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60425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How to get a log</a:t>
            </a:r>
            <a:endParaRPr kumimoji="1" lang="ja-JP" altLang="en-US" dirty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609600" y="695325"/>
            <a:ext cx="8096250" cy="5681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257300" lvl="2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Procedure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en-US" sz="2400" dirty="0" smtClean="0"/>
              <a:t>Insert </a:t>
            </a:r>
            <a:r>
              <a:rPr lang="en-US" altLang="en-US" sz="2400" dirty="0"/>
              <a:t>the </a:t>
            </a:r>
            <a:r>
              <a:rPr lang="en-US" altLang="en-US" sz="2400" dirty="0" smtClean="0"/>
              <a:t>3-pin serial cable into the following each connector of CA-85 board.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Connect the 3-pin serial cable to the PC.</a:t>
            </a:r>
            <a:r>
              <a:rPr lang="en-US" altLang="ja-JP" sz="2400" dirty="0">
                <a:latin typeface="+mn-ea"/>
                <a:ea typeface="+mn-ea"/>
              </a:rPr>
              <a:t> </a:t>
            </a:r>
            <a:r>
              <a:rPr lang="ja-JP" altLang="en-US" sz="2400" dirty="0" smtClean="0">
                <a:latin typeface="+mn-ea"/>
                <a:ea typeface="+mn-ea"/>
              </a:rPr>
              <a:t>（</a:t>
            </a:r>
            <a:r>
              <a:rPr lang="en-US" altLang="ja-JP" sz="2400" dirty="0" smtClean="0">
                <a:latin typeface="+mn-ea"/>
                <a:ea typeface="+mn-ea"/>
              </a:rPr>
              <a:t>*1</a:t>
            </a:r>
            <a:r>
              <a:rPr lang="ja-JP" altLang="en-US" sz="2400" dirty="0" smtClean="0">
                <a:latin typeface="+mn-ea"/>
                <a:ea typeface="+mn-ea"/>
              </a:rPr>
              <a:t>）</a:t>
            </a:r>
            <a:r>
              <a:rPr lang="ja-JP" altLang="en-US" sz="2000" dirty="0" smtClean="0">
                <a:latin typeface="+mn-ea"/>
                <a:ea typeface="+mn-ea"/>
              </a:rPr>
              <a:t>（</a:t>
            </a:r>
            <a:r>
              <a:rPr lang="en-US" altLang="ja-JP" sz="2000" dirty="0" smtClean="0">
                <a:latin typeface="+mn-ea"/>
                <a:ea typeface="+mn-ea"/>
              </a:rPr>
              <a:t>*1)Use the </a:t>
            </a:r>
            <a:r>
              <a:rPr lang="en-US" altLang="ja-JP" sz="2000" dirty="0" err="1" smtClean="0">
                <a:latin typeface="+mn-ea"/>
                <a:ea typeface="+mn-ea"/>
              </a:rPr>
              <a:t>serial</a:t>
            </a:r>
            <a:r>
              <a:rPr lang="en-US" altLang="ja-JP" sz="2000" dirty="0" err="1" smtClean="0">
                <a:latin typeface="+mn-ea"/>
                <a:ea typeface="+mn-ea"/>
                <a:sym typeface="Wingdings" pitchFamily="2" charset="2"/>
              </a:rPr>
              <a:t>USB</a:t>
            </a:r>
            <a:r>
              <a:rPr lang="en-US" altLang="ja-JP" sz="2000" dirty="0" smtClean="0">
                <a:latin typeface="+mn-ea"/>
                <a:ea typeface="+mn-ea"/>
              </a:rPr>
              <a:t> converter cable, if you do not have a 9-pin serial port on the PC.</a:t>
            </a: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Start the terminal software on the PC.</a:t>
            </a:r>
          </a:p>
        </p:txBody>
      </p:sp>
      <p:grpSp>
        <p:nvGrpSpPr>
          <p:cNvPr id="13" name="グループ化 12"/>
          <p:cNvGrpSpPr/>
          <p:nvPr/>
        </p:nvGrpSpPr>
        <p:grpSpPr>
          <a:xfrm>
            <a:off x="2398819" y="2035652"/>
            <a:ext cx="6590805" cy="1237253"/>
            <a:chOff x="2398819" y="1916902"/>
            <a:chExt cx="6590805" cy="1237253"/>
          </a:xfrm>
        </p:grpSpPr>
        <p:pic>
          <p:nvPicPr>
            <p:cNvPr id="5" name="Picture 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8819" y="2286234"/>
              <a:ext cx="6590805" cy="5074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6" name="円/楕円 1"/>
            <p:cNvSpPr>
              <a:spLocks noChangeArrowheads="1"/>
            </p:cNvSpPr>
            <p:nvPr/>
          </p:nvSpPr>
          <p:spPr bwMode="auto">
            <a:xfrm>
              <a:off x="3864136" y="2369255"/>
              <a:ext cx="543658" cy="412622"/>
            </a:xfrm>
            <a:prstGeom prst="ellipse">
              <a:avLst/>
            </a:prstGeom>
            <a:noFill/>
            <a:ln w="50800" cap="sq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ja-JP" altLang="en-US"/>
            </a:p>
          </p:txBody>
        </p:sp>
        <p:sp>
          <p:nvSpPr>
            <p:cNvPr id="7" name="テキスト ボックス 2"/>
            <p:cNvSpPr txBox="1">
              <a:spLocks noChangeArrowheads="1"/>
            </p:cNvSpPr>
            <p:nvPr/>
          </p:nvSpPr>
          <p:spPr bwMode="auto">
            <a:xfrm>
              <a:off x="3781754" y="2784823"/>
              <a:ext cx="70842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9pPr>
            </a:lstStyle>
            <a:p>
              <a:pPr algn="ctr" eaLnBrk="1" hangingPunct="1"/>
              <a:r>
                <a:rPr lang="en-US" altLang="ja-JP" sz="1800" dirty="0">
                  <a:solidFill>
                    <a:srgbClr val="FF0000"/>
                  </a:solidFill>
                </a:rPr>
                <a:t>SCU</a:t>
              </a:r>
              <a:endParaRPr lang="ja-JP" altLang="en-US" sz="1800" dirty="0">
                <a:solidFill>
                  <a:srgbClr val="FF0000"/>
                </a:solidFill>
              </a:endParaRPr>
            </a:p>
          </p:txBody>
        </p:sp>
        <p:sp>
          <p:nvSpPr>
            <p:cNvPr id="10" name="テキスト ボックス 9"/>
            <p:cNvSpPr txBox="1"/>
            <p:nvPr/>
          </p:nvSpPr>
          <p:spPr>
            <a:xfrm>
              <a:off x="2398819" y="1916902"/>
              <a:ext cx="195438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kumimoji="1" lang="ja-JP" altLang="en-US" dirty="0" smtClean="0"/>
                <a:t>＜</a:t>
              </a:r>
              <a:r>
                <a:rPr kumimoji="1" lang="en-US" altLang="ja-JP" dirty="0" smtClean="0"/>
                <a:t>CA-85</a:t>
              </a:r>
              <a:r>
                <a:rPr lang="ja-JP" altLang="en-US" dirty="0"/>
                <a:t> </a:t>
              </a:r>
              <a:r>
                <a:rPr lang="en-US" altLang="ja-JP" dirty="0" smtClean="0"/>
                <a:t>board</a:t>
              </a:r>
              <a:r>
                <a:rPr lang="ja-JP" altLang="en-US" dirty="0" smtClean="0"/>
                <a:t>＞</a:t>
              </a:r>
              <a:endParaRPr kumimoji="1" lang="ja-JP" altLang="en-US" dirty="0"/>
            </a:p>
          </p:txBody>
        </p:sp>
        <p:sp>
          <p:nvSpPr>
            <p:cNvPr id="11" name="円/楕円 1"/>
            <p:cNvSpPr>
              <a:spLocks noChangeArrowheads="1"/>
            </p:cNvSpPr>
            <p:nvPr/>
          </p:nvSpPr>
          <p:spPr bwMode="auto">
            <a:xfrm>
              <a:off x="6807221" y="2367280"/>
              <a:ext cx="543658" cy="412622"/>
            </a:xfrm>
            <a:prstGeom prst="ellipse">
              <a:avLst/>
            </a:prstGeom>
            <a:noFill/>
            <a:ln w="50800" cap="sq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ja-JP" altLang="en-US"/>
            </a:p>
          </p:txBody>
        </p:sp>
        <p:sp>
          <p:nvSpPr>
            <p:cNvPr id="12" name="テキスト ボックス 2"/>
            <p:cNvSpPr txBox="1">
              <a:spLocks noChangeArrowheads="1"/>
            </p:cNvSpPr>
            <p:nvPr/>
          </p:nvSpPr>
          <p:spPr bwMode="auto">
            <a:xfrm>
              <a:off x="6681573" y="2782848"/>
              <a:ext cx="79495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1pPr>
              <a:lvl2pPr marL="742950" indent="-28575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2pPr>
              <a:lvl3pPr marL="1143000" indent="-22860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3pPr>
              <a:lvl4pPr marL="1600200" indent="-22860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4pPr>
              <a:lvl5pPr marL="2057400" indent="-228600" eaLnBrk="0" hangingPunct="0"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kumimoji="1" sz="2400">
                  <a:solidFill>
                    <a:schemeClr val="tx1"/>
                  </a:solidFill>
                  <a:latin typeface="Arial" charset="0"/>
                  <a:ea typeface="ＭＳ Ｐゴシック" pitchFamily="50" charset="-128"/>
                </a:defRPr>
              </a:lvl9pPr>
            </a:lstStyle>
            <a:p>
              <a:pPr algn="ctr" eaLnBrk="1" hangingPunct="1"/>
              <a:r>
                <a:rPr lang="en-US" altLang="ja-JP" sz="1800" dirty="0" smtClean="0">
                  <a:solidFill>
                    <a:srgbClr val="FF0000"/>
                  </a:solidFill>
                </a:rPr>
                <a:t>SWR</a:t>
              </a:r>
              <a:endParaRPr lang="ja-JP" altLang="en-US" sz="1800" dirty="0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15225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2-5-10. </a:t>
            </a:r>
            <a:r>
              <a:rPr lang="en-US" altLang="ja-JP" sz="1600" dirty="0"/>
              <a:t>The JTAG Chain file is displayed. [Fig. </a:t>
            </a:r>
            <a:r>
              <a:rPr lang="en-US" altLang="ja-JP" sz="1600" dirty="0" smtClean="0"/>
              <a:t>2-5-10] </a:t>
            </a:r>
          </a:p>
          <a:p>
            <a:pPr marL="1079500" lvl="2" indent="-447675">
              <a:buNone/>
            </a:pPr>
            <a:r>
              <a:rPr lang="en-US" altLang="ja-JP" sz="1600" dirty="0"/>
              <a:t>	</a:t>
            </a:r>
            <a:r>
              <a:rPr lang="en-US" altLang="ja-JP" sz="1600" dirty="0" err="1" smtClean="0"/>
              <a:t>Duble</a:t>
            </a:r>
            <a:r>
              <a:rPr lang="en-US" altLang="ja-JP" sz="1600" dirty="0" smtClean="0"/>
              <a:t> click “File”(Left side at EP3C25) low.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endParaRPr lang="en-US" altLang="ja-JP" sz="1600" dirty="0"/>
          </a:p>
        </p:txBody>
      </p:sp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50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811925" y="5761938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Fig.2-5-10]</a:t>
            </a:r>
            <a:endParaRPr lang="en-US" altLang="ja-JP" sz="1600" dirty="0"/>
          </a:p>
        </p:txBody>
      </p:sp>
      <p:pic>
        <p:nvPicPr>
          <p:cNvPr id="12290" name="Picture 2" descr="C:\Users\0000920859\Desktop\demo_ver_up\altera004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5680" y="1464258"/>
            <a:ext cx="7292379" cy="42976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正方形/長方形 9"/>
          <p:cNvSpPr/>
          <p:nvPr/>
        </p:nvSpPr>
        <p:spPr>
          <a:xfrm>
            <a:off x="1636439" y="2678528"/>
            <a:ext cx="1170879" cy="133256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31129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2-5-11. When </a:t>
            </a:r>
            <a:r>
              <a:rPr lang="en-US" altLang="ja-JP" sz="1600" dirty="0"/>
              <a:t>the </a:t>
            </a:r>
            <a:r>
              <a:rPr lang="en-US" altLang="ja-JP" sz="1600" dirty="0" smtClean="0"/>
              <a:t>“Select New Programming </a:t>
            </a:r>
            <a:r>
              <a:rPr lang="en-US" altLang="ja-JP" sz="1600" dirty="0"/>
              <a:t>File" screen [Fig. </a:t>
            </a:r>
            <a:r>
              <a:rPr lang="en-US" altLang="ja-JP" sz="1600" dirty="0" smtClean="0"/>
              <a:t>2-5-11</a:t>
            </a:r>
            <a:r>
              <a:rPr lang="en-US" altLang="ja-JP" sz="1600" dirty="0"/>
              <a:t>] </a:t>
            </a:r>
            <a:r>
              <a:rPr lang="en-US" altLang="ja-JP" sz="1600" dirty="0" smtClean="0"/>
              <a:t>appears, </a:t>
            </a:r>
            <a:r>
              <a:rPr lang="en-US" altLang="ja-JP" sz="1600" dirty="0"/>
              <a:t>select </a:t>
            </a:r>
          </a:p>
          <a:p>
            <a:pPr marL="1079500" lvl="2" indent="-447675">
              <a:buNone/>
            </a:pPr>
            <a:r>
              <a:rPr lang="en-US" altLang="ja-JP" sz="1600" dirty="0"/>
              <a:t>“C:\</a:t>
            </a:r>
            <a:r>
              <a:rPr lang="en-US" altLang="ja-JP" sz="1600" dirty="0" smtClean="0"/>
              <a:t>MVS6500_V100_add\V100_SIO_SWR_wr_file_scu_0915_release\</a:t>
            </a:r>
            <a:r>
              <a:rPr lang="en-US" altLang="ja-JP" sz="1600" dirty="0" err="1" smtClean="0"/>
              <a:t>SCU_NIOS.sof</a:t>
            </a:r>
            <a:r>
              <a:rPr lang="en-US" altLang="ja-JP" sz="1600" dirty="0" smtClean="0"/>
              <a:t>".</a:t>
            </a:r>
            <a:endParaRPr lang="en-US" altLang="ja-JP" sz="1600" dirty="0"/>
          </a:p>
        </p:txBody>
      </p:sp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51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18265" y="3403883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Fig.2-5-11]</a:t>
            </a:r>
            <a:endParaRPr lang="en-US" altLang="ja-JP" sz="1600" dirty="0"/>
          </a:p>
        </p:txBody>
      </p:sp>
      <p:pic>
        <p:nvPicPr>
          <p:cNvPr id="13315" name="Picture 3" descr="C:\Users\0000920859\Desktop\demo_ver_up\altera005_s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0937" y="2027935"/>
            <a:ext cx="6134100" cy="41624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正方形/長方形 10"/>
          <p:cNvSpPr/>
          <p:nvPr/>
        </p:nvSpPr>
        <p:spPr>
          <a:xfrm>
            <a:off x="6147386" y="5497280"/>
            <a:ext cx="1170879" cy="298848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328805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2-5-12. Check “Program/</a:t>
            </a:r>
            <a:r>
              <a:rPr lang="en-US" altLang="ja-JP" sz="1600" dirty="0" err="1" smtClean="0"/>
              <a:t>Cofigure</a:t>
            </a:r>
            <a:r>
              <a:rPr lang="en-US" altLang="ja-JP" sz="1600" dirty="0" smtClean="0"/>
              <a:t>”. </a:t>
            </a:r>
          </a:p>
          <a:p>
            <a:pPr marL="1079500" lvl="2" indent="-447675">
              <a:buNone/>
            </a:pPr>
            <a:r>
              <a:rPr lang="en-US" altLang="ja-JP" sz="1600" dirty="0"/>
              <a:t> </a:t>
            </a:r>
            <a:r>
              <a:rPr lang="en-US" altLang="ja-JP" sz="1600" dirty="0" smtClean="0"/>
              <a:t>           Next, select “Start” button. </a:t>
            </a:r>
            <a:endParaRPr lang="en-US" altLang="ja-JP" sz="1600" dirty="0"/>
          </a:p>
          <a:p>
            <a:pPr marL="1079500" lvl="2" indent="-447675">
              <a:buNone/>
            </a:pPr>
            <a:endParaRPr lang="en-US" altLang="ja-JP" sz="1600" dirty="0"/>
          </a:p>
        </p:txBody>
      </p:sp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52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811925" y="6093060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Fig.2-5-12]</a:t>
            </a:r>
            <a:endParaRPr lang="en-US" altLang="ja-JP" sz="1600" dirty="0"/>
          </a:p>
        </p:txBody>
      </p:sp>
      <p:pic>
        <p:nvPicPr>
          <p:cNvPr id="14338" name="Picture 2" descr="C:\Users\0000920859\Desktop\demo_ver_up\altera006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5485" y="1671610"/>
            <a:ext cx="7472768" cy="44214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正方形/長方形 10"/>
          <p:cNvSpPr/>
          <p:nvPr/>
        </p:nvSpPr>
        <p:spPr>
          <a:xfrm>
            <a:off x="4844363" y="2929201"/>
            <a:ext cx="497072" cy="14942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496949" y="2561210"/>
            <a:ext cx="1108826" cy="25201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3" name="直線矢印コネクタ 2"/>
          <p:cNvCxnSpPr/>
          <p:nvPr/>
        </p:nvCxnSpPr>
        <p:spPr>
          <a:xfrm>
            <a:off x="4207168" y="974659"/>
            <a:ext cx="637195" cy="1838564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線矢印コネクタ 11"/>
          <p:cNvCxnSpPr/>
          <p:nvPr/>
        </p:nvCxnSpPr>
        <p:spPr>
          <a:xfrm flipH="1">
            <a:off x="1605776" y="1338146"/>
            <a:ext cx="1494263" cy="1140541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7017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 descr="C:\Users\0000920859\Desktop\demo_ver_up\altera007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6432" y="1378237"/>
            <a:ext cx="8037602" cy="47556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53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811925" y="6093060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Fig.2-5-13]</a:t>
            </a:r>
            <a:endParaRPr lang="en-US" altLang="ja-JP" sz="1600" dirty="0"/>
          </a:p>
        </p:txBody>
      </p:sp>
      <p:sp>
        <p:nvSpPr>
          <p:cNvPr id="11" name="正方形/長方形 10"/>
          <p:cNvSpPr/>
          <p:nvPr/>
        </p:nvSpPr>
        <p:spPr>
          <a:xfrm>
            <a:off x="4844363" y="2929201"/>
            <a:ext cx="497072" cy="14942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正方形/長方形 8"/>
          <p:cNvSpPr/>
          <p:nvPr/>
        </p:nvSpPr>
        <p:spPr>
          <a:xfrm>
            <a:off x="6582366" y="1765675"/>
            <a:ext cx="2227097" cy="252013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368709"/>
          </a:xfrm>
        </p:spPr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2-5-13. </a:t>
            </a:r>
            <a:r>
              <a:rPr lang="en-US" altLang="ja-JP" sz="1600" dirty="0" smtClean="0"/>
              <a:t>SOF </a:t>
            </a:r>
            <a:r>
              <a:rPr lang="en-US" altLang="ja-JP" sz="1600" dirty="0" smtClean="0"/>
              <a:t>File writing is completed.</a:t>
            </a:r>
            <a:endParaRPr lang="en-US" altLang="ja-JP" sz="1600" dirty="0" smtClean="0"/>
          </a:p>
          <a:p>
            <a:pPr marL="1079500" lvl="2" indent="-447675">
              <a:buNone/>
            </a:pPr>
            <a:r>
              <a:rPr lang="en-US" altLang="ja-JP" sz="1600" dirty="0"/>
              <a:t>	</a:t>
            </a:r>
            <a:r>
              <a:rPr lang="en-US" altLang="ja-JP" sz="1600" b="1" dirty="0" smtClean="0">
                <a:solidFill>
                  <a:srgbClr val="FF0000"/>
                </a:solidFill>
              </a:rPr>
              <a:t>Do not remove the cable. NIOS should be written next.</a:t>
            </a:r>
            <a:endParaRPr lang="en-US" altLang="ja-JP" sz="1600" b="1" dirty="0" smtClean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94593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54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811925" y="6093060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Fig.2-5-14]</a:t>
            </a:r>
            <a:endParaRPr lang="en-US" altLang="ja-JP" sz="1600" dirty="0"/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368709"/>
          </a:xfrm>
        </p:spPr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2-5-14.  </a:t>
            </a:r>
            <a:r>
              <a:rPr lang="en-US" altLang="ja-JP" sz="1600" dirty="0"/>
              <a:t>Start </a:t>
            </a:r>
            <a:r>
              <a:rPr lang="en-US" altLang="ja-JP" sz="1600" dirty="0" smtClean="0"/>
              <a:t>NIOSII </a:t>
            </a:r>
            <a:r>
              <a:rPr lang="en-US" altLang="ja-JP" sz="1600" dirty="0" err="1" smtClean="0"/>
              <a:t>xx.x</a:t>
            </a:r>
            <a:r>
              <a:rPr lang="en-US" altLang="ja-JP" sz="1600" dirty="0" smtClean="0"/>
              <a:t> Command Shell.</a:t>
            </a:r>
            <a:r>
              <a:rPr lang="en-US" altLang="ja-JP" sz="1600" dirty="0"/>
              <a:t/>
            </a:r>
            <a:br>
              <a:rPr lang="en-US" altLang="ja-JP" sz="1600" dirty="0"/>
            </a:br>
            <a:r>
              <a:rPr lang="en-US" altLang="ja-JP" sz="1600" dirty="0"/>
              <a:t>Start – Program – Altera 1x_x – </a:t>
            </a:r>
            <a:r>
              <a:rPr lang="en-US" altLang="ja-JP" sz="1600" dirty="0" smtClean="0"/>
              <a:t>NIOS II EDS </a:t>
            </a:r>
            <a:r>
              <a:rPr lang="en-US" altLang="ja-JP" sz="1600" dirty="0" err="1" smtClean="0"/>
              <a:t>xx.x</a:t>
            </a:r>
            <a:r>
              <a:rPr lang="en-US" altLang="ja-JP" sz="1600" dirty="0" smtClean="0"/>
              <a:t> </a:t>
            </a:r>
            <a:r>
              <a:rPr lang="en-US" altLang="ja-JP" sz="1600" dirty="0"/>
              <a:t>– </a:t>
            </a:r>
            <a:r>
              <a:rPr lang="en-US" altLang="ja-JP" sz="1600" dirty="0" smtClean="0"/>
              <a:t> </a:t>
            </a:r>
            <a:r>
              <a:rPr lang="en-US" altLang="ja-JP" sz="1600" dirty="0"/>
              <a:t>Start NIOSII </a:t>
            </a:r>
            <a:r>
              <a:rPr lang="en-US" altLang="ja-JP" sz="1600" dirty="0" err="1"/>
              <a:t>xx.x</a:t>
            </a:r>
            <a:r>
              <a:rPr lang="en-US" altLang="ja-JP" sz="1600" dirty="0"/>
              <a:t> Command </a:t>
            </a:r>
            <a:r>
              <a:rPr lang="en-US" altLang="ja-JP" sz="1600" dirty="0" smtClean="0"/>
              <a:t>Shell</a:t>
            </a:r>
          </a:p>
          <a:p>
            <a:pPr marL="1079500" lvl="2" indent="-447675">
              <a:buNone/>
            </a:pPr>
            <a:endParaRPr lang="en-US" altLang="ja-JP" sz="1600" dirty="0" smtClean="0"/>
          </a:p>
          <a:p>
            <a:pPr marL="1079500" lvl="2" indent="-447675">
              <a:buNone/>
            </a:pPr>
            <a:endParaRPr lang="en-US" altLang="ja-JP" sz="1600" dirty="0"/>
          </a:p>
        </p:txBody>
      </p:sp>
      <p:pic>
        <p:nvPicPr>
          <p:cNvPr id="16386" name="Picture 2" descr="C:\Users\0000920859\Desktop\demo_ver_up\altera009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4105" y="1530585"/>
            <a:ext cx="6362700" cy="45624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7306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55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617615" y="4664310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Fig.2-5-15]</a:t>
            </a:r>
            <a:endParaRPr lang="en-US" altLang="ja-JP" sz="1600" dirty="0"/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368709"/>
          </a:xfrm>
        </p:spPr>
        <p:txBody>
          <a:bodyPr/>
          <a:lstStyle/>
          <a:p>
            <a:pPr marL="1079500" lvl="2" indent="-447675">
              <a:buNone/>
            </a:pPr>
            <a:r>
              <a:rPr lang="en-US" altLang="ja-JP" sz="1600" dirty="0" smtClean="0"/>
              <a:t>2-5-15.   </a:t>
            </a:r>
          </a:p>
          <a:p>
            <a:pPr marL="1079500" lvl="2" indent="-447675">
              <a:buNone/>
            </a:pPr>
            <a:r>
              <a:rPr lang="en-US" altLang="ja-JP" sz="1600" dirty="0" smtClean="0"/>
              <a:t>Please enter   </a:t>
            </a:r>
          </a:p>
          <a:p>
            <a:pPr marL="1079500" lvl="2" indent="-447675">
              <a:buNone/>
            </a:pPr>
            <a:r>
              <a:rPr lang="en-US" altLang="ja-JP" sz="1600" dirty="0" smtClean="0"/>
              <a:t>cd </a:t>
            </a:r>
            <a:r>
              <a:rPr lang="en-US" altLang="ja-JP" sz="1600" dirty="0"/>
              <a:t>c:/</a:t>
            </a:r>
            <a:r>
              <a:rPr lang="en-US" altLang="ja-JP" sz="1600" dirty="0" smtClean="0"/>
              <a:t>MVS6500_V100_add/V100_SIO_SWR_wr_file_scu_0915_release</a:t>
            </a:r>
          </a:p>
          <a:p>
            <a:pPr marL="1079500" lvl="2" indent="-447675">
              <a:buNone/>
            </a:pPr>
            <a:endParaRPr lang="en-US" altLang="ja-JP" sz="1600" dirty="0" smtClean="0"/>
          </a:p>
          <a:p>
            <a:pPr marL="1079500" lvl="2" indent="-447675">
              <a:buNone/>
            </a:pPr>
            <a:endParaRPr lang="en-US" altLang="ja-JP" sz="1600" dirty="0" smtClean="0"/>
          </a:p>
          <a:p>
            <a:pPr marL="1079500" lvl="2" indent="-447675">
              <a:buNone/>
            </a:pPr>
            <a:endParaRPr lang="en-US" altLang="ja-JP" sz="1600" dirty="0"/>
          </a:p>
        </p:txBody>
      </p:sp>
      <p:pic>
        <p:nvPicPr>
          <p:cNvPr id="17410" name="Picture 2" descr="C:\Users\0000920859\Desktop\demo_ver_up\altera010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4925" y="1891680"/>
            <a:ext cx="7859699" cy="27726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873685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368709"/>
          </a:xfrm>
        </p:spPr>
        <p:txBody>
          <a:bodyPr/>
          <a:lstStyle/>
          <a:p>
            <a:pPr marL="642938" lvl="1" indent="-447675">
              <a:buNone/>
            </a:pPr>
            <a:r>
              <a:rPr lang="en-US" altLang="ja-JP" sz="1600" dirty="0" smtClean="0"/>
              <a:t>2-5-16.   </a:t>
            </a:r>
          </a:p>
          <a:p>
            <a:pPr marL="642938" lvl="1" indent="-447675">
              <a:buNone/>
            </a:pPr>
            <a:r>
              <a:rPr lang="en-US" altLang="ja-JP" sz="1600" dirty="0" smtClean="0"/>
              <a:t>Please enter   </a:t>
            </a:r>
          </a:p>
          <a:p>
            <a:pPr marL="642938" lvl="1" indent="-447675">
              <a:buNone/>
            </a:pPr>
            <a:r>
              <a:rPr lang="en-US" altLang="ja-JP" sz="1200" dirty="0"/>
              <a:t>nios2-flash-programmer --cable="</a:t>
            </a:r>
            <a:r>
              <a:rPr lang="en-US" altLang="ja-JP" sz="1200" dirty="0" err="1"/>
              <a:t>Usb</a:t>
            </a:r>
            <a:r>
              <a:rPr lang="en-US" altLang="ja-JP" sz="1200" dirty="0"/>
              <a:t>-blaster [USB-0]" --instance=1 --</a:t>
            </a:r>
            <a:r>
              <a:rPr lang="en-US" altLang="ja-JP" sz="1200" dirty="0" err="1"/>
              <a:t>epcs</a:t>
            </a:r>
            <a:r>
              <a:rPr lang="en-US" altLang="ja-JP" sz="1200" dirty="0"/>
              <a:t> --base=0x02000000 </a:t>
            </a:r>
            <a:r>
              <a:rPr lang="en-US" altLang="ja-JP" sz="1200" dirty="0" err="1"/>
              <a:t>nios_scu.flash</a:t>
            </a:r>
            <a:endParaRPr lang="en-US" altLang="ja-JP" sz="1200" dirty="0" smtClean="0"/>
          </a:p>
          <a:p>
            <a:pPr marL="1079500" lvl="2" indent="-447675">
              <a:buNone/>
            </a:pPr>
            <a:endParaRPr lang="en-US" altLang="ja-JP" sz="1100" dirty="0" smtClean="0"/>
          </a:p>
          <a:p>
            <a:pPr marL="1079500" lvl="2" indent="-447675">
              <a:buNone/>
            </a:pPr>
            <a:endParaRPr lang="en-US" altLang="ja-JP" sz="1100" dirty="0"/>
          </a:p>
        </p:txBody>
      </p:sp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56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3811925" y="5887320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Fig.2-5-16]</a:t>
            </a:r>
            <a:endParaRPr lang="en-US" altLang="ja-JP" sz="1600" dirty="0"/>
          </a:p>
        </p:txBody>
      </p:sp>
      <p:pic>
        <p:nvPicPr>
          <p:cNvPr id="18434" name="Picture 2" descr="C:\Users\0000920859\Desktop\demo_ver_up\altera011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165" y="1765674"/>
            <a:ext cx="7461408" cy="41216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正方形/長方形 8"/>
          <p:cNvSpPr/>
          <p:nvPr/>
        </p:nvSpPr>
        <p:spPr>
          <a:xfrm>
            <a:off x="591243" y="3231439"/>
            <a:ext cx="7729797" cy="40630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860542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368709"/>
          </a:xfrm>
        </p:spPr>
        <p:txBody>
          <a:bodyPr/>
          <a:lstStyle/>
          <a:p>
            <a:pPr marL="642938" lvl="1" indent="-447675">
              <a:buNone/>
            </a:pPr>
            <a:r>
              <a:rPr lang="en-US" altLang="ja-JP" sz="1600" dirty="0" smtClean="0"/>
              <a:t>2-5-17.   </a:t>
            </a:r>
          </a:p>
          <a:p>
            <a:pPr marL="642938" lvl="1" indent="-447675">
              <a:buNone/>
            </a:pPr>
            <a:r>
              <a:rPr lang="en-US" altLang="ja-JP" sz="1600" dirty="0" smtClean="0"/>
              <a:t>Please enter   </a:t>
            </a:r>
          </a:p>
          <a:p>
            <a:pPr marL="642938" lvl="1" indent="-447675">
              <a:buNone/>
            </a:pPr>
            <a:r>
              <a:rPr lang="en-US" altLang="ja-JP" sz="1200" dirty="0"/>
              <a:t>nios2-flash-programmer --cable="</a:t>
            </a:r>
            <a:r>
              <a:rPr lang="en-US" altLang="ja-JP" sz="1200" dirty="0" err="1"/>
              <a:t>Usb</a:t>
            </a:r>
            <a:r>
              <a:rPr lang="en-US" altLang="ja-JP" sz="1200" dirty="0"/>
              <a:t>-blaster [USB-0]" --instance=1 --</a:t>
            </a:r>
            <a:r>
              <a:rPr lang="en-US" altLang="ja-JP" sz="1200" dirty="0" err="1"/>
              <a:t>epcs</a:t>
            </a:r>
            <a:r>
              <a:rPr lang="en-US" altLang="ja-JP" sz="1200" dirty="0"/>
              <a:t> --base=0x02000000 nios2sioApl.flash</a:t>
            </a:r>
            <a:endParaRPr lang="en-US" altLang="ja-JP" sz="1100" dirty="0" smtClean="0"/>
          </a:p>
          <a:p>
            <a:pPr marL="1079500" lvl="2" indent="-447675">
              <a:buNone/>
            </a:pPr>
            <a:endParaRPr lang="en-US" altLang="ja-JP" sz="1100" dirty="0"/>
          </a:p>
        </p:txBody>
      </p:sp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57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804112" y="2403421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Fig.2-5-17]</a:t>
            </a:r>
            <a:endParaRPr lang="en-US" altLang="ja-JP" sz="1600" dirty="0"/>
          </a:p>
        </p:txBody>
      </p:sp>
      <p:sp>
        <p:nvSpPr>
          <p:cNvPr id="11" name="正方形/長方形 10"/>
          <p:cNvSpPr/>
          <p:nvPr/>
        </p:nvSpPr>
        <p:spPr>
          <a:xfrm>
            <a:off x="9290633" y="2403421"/>
            <a:ext cx="497072" cy="149424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19458" name="Picture 2" descr="C:\Users\0000920859\Desktop\demo_ver_up\altera012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4432" y="1646813"/>
            <a:ext cx="6797973" cy="49011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正方形/長方形 8"/>
          <p:cNvSpPr/>
          <p:nvPr/>
        </p:nvSpPr>
        <p:spPr>
          <a:xfrm>
            <a:off x="134043" y="4637329"/>
            <a:ext cx="7729797" cy="40630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135900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5368709"/>
          </a:xfrm>
        </p:spPr>
        <p:txBody>
          <a:bodyPr/>
          <a:lstStyle/>
          <a:p>
            <a:pPr marL="642938" lvl="1" indent="-447675">
              <a:buNone/>
            </a:pPr>
            <a:r>
              <a:rPr lang="en-US" altLang="ja-JP" sz="1600" dirty="0" smtClean="0"/>
              <a:t>2-5-18.   </a:t>
            </a:r>
          </a:p>
          <a:p>
            <a:pPr marL="642938" lvl="1" indent="-447675">
              <a:buNone/>
            </a:pPr>
            <a:r>
              <a:rPr lang="en-US" altLang="ja-JP" sz="1600" dirty="0" smtClean="0"/>
              <a:t>Please enter   </a:t>
            </a:r>
          </a:p>
          <a:p>
            <a:pPr marL="642938" lvl="1" indent="-447675">
              <a:buNone/>
            </a:pPr>
            <a:r>
              <a:rPr lang="en-US" altLang="ja-JP" sz="1200" dirty="0"/>
              <a:t>nios2-flash-programmer --cable="</a:t>
            </a:r>
            <a:r>
              <a:rPr lang="en-US" altLang="ja-JP" sz="1200" dirty="0" err="1"/>
              <a:t>Usb</a:t>
            </a:r>
            <a:r>
              <a:rPr lang="en-US" altLang="ja-JP" sz="1200" dirty="0"/>
              <a:t>-blaster [USB-0]" --instance=1 --</a:t>
            </a:r>
            <a:r>
              <a:rPr lang="en-US" altLang="ja-JP" sz="1200" dirty="0" err="1"/>
              <a:t>epcs</a:t>
            </a:r>
            <a:r>
              <a:rPr lang="en-US" altLang="ja-JP" sz="1200" dirty="0"/>
              <a:t> --base=0x02000000 nios2SbusApl.flash</a:t>
            </a:r>
            <a:endParaRPr lang="en-US" altLang="ja-JP" sz="1100" dirty="0"/>
          </a:p>
        </p:txBody>
      </p:sp>
      <p:sp>
        <p:nvSpPr>
          <p:cNvPr id="5" name="スライド番号プレースホルダー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D319DFB-F1AE-454C-9D5C-8E7D5D1D2D7F}" type="slidenum">
              <a:rPr lang="en-US" altLang="ja-JP"/>
              <a:pPr/>
              <a:t>58</a:t>
            </a:fld>
            <a:endParaRPr lang="en-US" altLang="ja-JP"/>
          </a:p>
        </p:txBody>
      </p:sp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804112" y="3784200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Fig.2-5-18]</a:t>
            </a:r>
            <a:endParaRPr lang="en-US" altLang="ja-JP" sz="1600" dirty="0"/>
          </a:p>
        </p:txBody>
      </p:sp>
      <p:pic>
        <p:nvPicPr>
          <p:cNvPr id="20482" name="Picture 2" descr="C:\Users\0000920859\Desktop\demo_ver_up\altera013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750" y="1831991"/>
            <a:ext cx="6362700" cy="4581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正方形/長方形 8"/>
          <p:cNvSpPr/>
          <p:nvPr/>
        </p:nvSpPr>
        <p:spPr>
          <a:xfrm>
            <a:off x="74315" y="4603039"/>
            <a:ext cx="7378045" cy="406302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04173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スライド番号プレースホルダー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02C28AB-238C-4970-9FE1-93FCD56698DF}" type="slidenum">
              <a:rPr lang="en-US" altLang="ja-JP"/>
              <a:pPr/>
              <a:t>59</a:t>
            </a:fld>
            <a:endParaRPr lang="en-US" altLang="ja-JP"/>
          </a:p>
        </p:txBody>
      </p:sp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3846513"/>
          </a:xfrm>
        </p:spPr>
        <p:txBody>
          <a:bodyPr/>
          <a:lstStyle/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Next, write the SIO data in SCU.</a:t>
            </a:r>
            <a:endParaRPr lang="en-US" altLang="ja-JP" sz="2000" dirty="0" smtClean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20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2-5-19. </a:t>
            </a:r>
            <a:r>
              <a:rPr lang="en-US" altLang="en-US" sz="2000" dirty="0" smtClean="0"/>
              <a:t>Insert </a:t>
            </a:r>
            <a:r>
              <a:rPr lang="en-US" altLang="en-US" sz="2000" dirty="0"/>
              <a:t>the end of the ISP connector into the </a:t>
            </a:r>
            <a:r>
              <a:rPr lang="en-US" altLang="en-US" sz="2000" dirty="0" smtClean="0"/>
              <a:t>EPR2connector </a:t>
            </a:r>
            <a:r>
              <a:rPr lang="en-US" altLang="en-US" sz="2000" dirty="0"/>
              <a:t>on the following printed boards:</a:t>
            </a:r>
            <a:endParaRPr lang="en-US" altLang="ja-JP" sz="2000" dirty="0"/>
          </a:p>
          <a:p>
            <a:pPr marL="1531938" lvl="3" indent="-273050" defTabSz="933450">
              <a:lnSpc>
                <a:spcPct val="90000"/>
              </a:lnSpc>
              <a:tabLst>
                <a:tab pos="4129088" algn="l"/>
              </a:tabLst>
            </a:pPr>
            <a:r>
              <a:rPr lang="en-US" altLang="ja-JP" sz="1400" dirty="0" smtClean="0"/>
              <a:t>For </a:t>
            </a:r>
            <a:r>
              <a:rPr lang="en-US" altLang="ja-JP" sz="1400" dirty="0"/>
              <a:t>the </a:t>
            </a:r>
            <a:r>
              <a:rPr lang="en-US" altLang="ja-JP" sz="1400" dirty="0" smtClean="0"/>
              <a:t>CA-85 board (</a:t>
            </a:r>
            <a:r>
              <a:rPr lang="en-US" altLang="en-US" sz="1400" dirty="0" smtClean="0"/>
              <a:t>SIO_SCU</a:t>
            </a:r>
            <a:r>
              <a:rPr lang="en-US" altLang="ja-JP" sz="1400" dirty="0" smtClean="0"/>
              <a:t>): CN4402(EPR2 SCU)</a:t>
            </a:r>
          </a:p>
          <a:p>
            <a:pPr marL="1531938" lvl="3" indent="-273050" defTabSz="933450">
              <a:lnSpc>
                <a:spcPct val="90000"/>
              </a:lnSpc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/>
              <a:t/>
            </a:r>
            <a:br>
              <a:rPr lang="en-US" altLang="ja-JP" sz="2000" dirty="0"/>
            </a:br>
            <a:endParaRPr lang="en-US" altLang="ja-JP" sz="1400" dirty="0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2438" y="2163918"/>
            <a:ext cx="133988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1pPr>
            <a:lvl2pPr marL="179388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2pPr>
            <a:lvl3pPr marL="358775"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3pPr>
            <a:lvl4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4pPr>
            <a:lvl5pPr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5pPr>
            <a:lvl6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6pPr>
            <a:lvl7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7pPr>
            <a:lvl8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8pPr>
            <a:lvl9pPr fontAlgn="base">
              <a:spcBef>
                <a:spcPct val="0"/>
              </a:spcBef>
              <a:spcAft>
                <a:spcPct val="0"/>
              </a:spcAft>
              <a:defRPr kumimoji="1">
                <a:solidFill>
                  <a:schemeClr val="tx1"/>
                </a:solidFill>
                <a:latin typeface="Arial" pitchFamily="34" charset="0"/>
                <a:ea typeface="ＭＳ Ｐゴシック" pitchFamily="50" charset="-128"/>
              </a:defRPr>
            </a:lvl9pPr>
          </a:lstStyle>
          <a:p>
            <a:r>
              <a:rPr lang="en-US" altLang="ja-JP" sz="1600" dirty="0"/>
              <a:t>[</a:t>
            </a:r>
            <a:r>
              <a:rPr lang="en-US" altLang="ja-JP" sz="1600" dirty="0" smtClean="0"/>
              <a:t>Fig.2-5-19]</a:t>
            </a:r>
            <a:endParaRPr lang="en-US" altLang="ja-JP" sz="1600" dirty="0"/>
          </a:p>
        </p:txBody>
      </p:sp>
      <p:pic>
        <p:nvPicPr>
          <p:cNvPr id="21506" name="Picture 2" descr="C:\Users\0000920859\Desktop\demo_ver_up\DSC01069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22" y="2591682"/>
            <a:ext cx="7704842" cy="27051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円/楕円 2"/>
          <p:cNvSpPr/>
          <p:nvPr/>
        </p:nvSpPr>
        <p:spPr>
          <a:xfrm>
            <a:off x="4501188" y="4191683"/>
            <a:ext cx="401444" cy="39258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037763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ja-JP" dirty="0"/>
              <a:t>How to get a log</a:t>
            </a:r>
            <a:endParaRPr kumimoji="1" lang="ja-JP" altLang="en-US" dirty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609600" y="695325"/>
            <a:ext cx="8096250" cy="56817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 marL="1257300" lvl="2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Procedure</a:t>
            </a: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Set up the </a:t>
            </a:r>
            <a:r>
              <a:rPr lang="en-US" altLang="ja-JP" sz="2400" dirty="0">
                <a:latin typeface="+mn-ea"/>
                <a:ea typeface="+mn-ea"/>
              </a:rPr>
              <a:t>s</a:t>
            </a:r>
            <a:r>
              <a:rPr lang="en-US" altLang="ja-JP" sz="2400" dirty="0" smtClean="0">
                <a:latin typeface="+mn-ea"/>
                <a:ea typeface="+mn-ea"/>
              </a:rPr>
              <a:t>erial port as follows:</a:t>
            </a: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 smtClean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400" dirty="0">
              <a:latin typeface="+mn-ea"/>
              <a:ea typeface="+mn-ea"/>
            </a:endParaRPr>
          </a:p>
          <a:p>
            <a:pPr marL="1714500" lvl="3" indent="-342900"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r>
              <a:rPr lang="en-US" altLang="ja-JP" sz="2400" dirty="0" smtClean="0">
                <a:latin typeface="+mn-ea"/>
                <a:ea typeface="+mn-ea"/>
              </a:rPr>
              <a:t>Get the log.</a:t>
            </a:r>
            <a:endParaRPr lang="en-US" altLang="ja-JP" sz="2400" dirty="0">
              <a:latin typeface="+mn-ea"/>
              <a:ea typeface="+mn-ea"/>
            </a:endParaRPr>
          </a:p>
        </p:txBody>
      </p:sp>
      <p:graphicFrame>
        <p:nvGraphicFramePr>
          <p:cNvPr id="3" name="表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4343611"/>
              </p:ext>
            </p:extLst>
          </p:nvPr>
        </p:nvGraphicFramePr>
        <p:xfrm>
          <a:off x="2777464" y="1587006"/>
          <a:ext cx="4110224" cy="21945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055112"/>
                <a:gridCol w="2055112"/>
              </a:tblGrid>
              <a:tr h="200616">
                <a:tc>
                  <a:txBody>
                    <a:bodyPr/>
                    <a:lstStyle/>
                    <a:p>
                      <a:r>
                        <a:rPr kumimoji="1" lang="en-US" altLang="ja-JP" b="1" dirty="0" smtClean="0">
                          <a:solidFill>
                            <a:schemeClr val="tx1"/>
                          </a:solidFill>
                        </a:rPr>
                        <a:t>Item</a:t>
                      </a:r>
                      <a:endParaRPr kumimoji="1" lang="ja-JP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1" lang="en-US" altLang="ja-JP" b="1" dirty="0" smtClean="0">
                          <a:solidFill>
                            <a:schemeClr val="tx1"/>
                          </a:solidFill>
                        </a:rPr>
                        <a:t>Value</a:t>
                      </a:r>
                      <a:endParaRPr kumimoji="1" lang="ja-JP" altLang="en-US" b="1" dirty="0">
                        <a:solidFill>
                          <a:schemeClr val="tx1"/>
                        </a:solidFill>
                      </a:endParaRPr>
                    </a:p>
                  </a:txBody>
                  <a:tcPr/>
                </a:tc>
              </a:tr>
              <a:tr h="200616"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Baud Rate</a:t>
                      </a:r>
                      <a:endParaRPr kumimoji="1" lang="ja-JP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115200</a:t>
                      </a:r>
                      <a:endParaRPr kumimoji="1" lang="ja-JP" altLang="en-US" dirty="0"/>
                    </a:p>
                  </a:txBody>
                  <a:tcPr/>
                </a:tc>
              </a:tr>
              <a:tr h="200616"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Data Bit</a:t>
                      </a:r>
                      <a:endParaRPr kumimoji="1" lang="ja-JP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8 bit</a:t>
                      </a:r>
                    </a:p>
                  </a:txBody>
                  <a:tcPr/>
                </a:tc>
              </a:tr>
              <a:tr h="200616"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Parity</a:t>
                      </a:r>
                      <a:endParaRPr kumimoji="1" lang="ja-JP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none</a:t>
                      </a:r>
                      <a:endParaRPr kumimoji="1" lang="ja-JP" altLang="en-US" dirty="0"/>
                    </a:p>
                  </a:txBody>
                  <a:tcPr/>
                </a:tc>
              </a:tr>
              <a:tr h="200616"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Stop Bit</a:t>
                      </a:r>
                      <a:endParaRPr kumimoji="1" lang="ja-JP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1 bit</a:t>
                      </a:r>
                      <a:endParaRPr kumimoji="1" lang="ja-JP" altLang="en-US" dirty="0"/>
                    </a:p>
                  </a:txBody>
                  <a:tcPr/>
                </a:tc>
              </a:tr>
              <a:tr h="200616"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Flow Control</a:t>
                      </a:r>
                      <a:endParaRPr kumimoji="1" lang="ja-JP" alt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kumimoji="1" lang="en-US" altLang="ja-JP" dirty="0" smtClean="0"/>
                        <a:t>none</a:t>
                      </a:r>
                      <a:endParaRPr kumimoji="1" lang="ja-JP" altLang="en-US" dirty="0"/>
                    </a:p>
                  </a:txBody>
                  <a:tcPr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81364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スライド番号プレースホルダー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02C28AB-238C-4970-9FE1-93FCD56698DF}" type="slidenum">
              <a:rPr lang="en-US" altLang="ja-JP"/>
              <a:pPr/>
              <a:t>60</a:t>
            </a:fld>
            <a:endParaRPr lang="en-US" altLang="ja-JP"/>
          </a:p>
        </p:txBody>
      </p:sp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4252874"/>
          </a:xfrm>
        </p:spPr>
        <p:txBody>
          <a:bodyPr/>
          <a:lstStyle/>
          <a:p>
            <a:pPr marL="190500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400" dirty="0" smtClean="0"/>
              <a:t>The following steps are basically the same as SWR SIO write, although the files and commands to be used are different. </a:t>
            </a:r>
            <a:endParaRPr lang="en-US" altLang="ja-JP" sz="2400" dirty="0" smtClean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 smtClean="0"/>
              <a:t>Please use the following files and commands.</a:t>
            </a:r>
            <a:endParaRPr lang="en-US" altLang="ja-JP" sz="2000" dirty="0" smtClean="0"/>
          </a:p>
          <a:p>
            <a:pPr marL="642938" lvl="1" indent="-447675">
              <a:buNone/>
            </a:pPr>
            <a:r>
              <a:rPr lang="en-US" altLang="ja-JP" sz="2000" dirty="0" smtClean="0"/>
              <a:t>2-5-11</a:t>
            </a:r>
            <a:r>
              <a:rPr lang="en-US" altLang="ja-JP" sz="2000" dirty="0"/>
              <a:t>.</a:t>
            </a:r>
            <a:r>
              <a:rPr lang="en-US" altLang="ja-JP" dirty="0"/>
              <a:t> </a:t>
            </a:r>
            <a:endParaRPr lang="en-US" altLang="ja-JP" dirty="0" smtClean="0"/>
          </a:p>
          <a:p>
            <a:pPr marL="642938" lvl="1" indent="-447675">
              <a:buNone/>
            </a:pPr>
            <a:r>
              <a:rPr lang="en-US" altLang="ja-JP" sz="1600" dirty="0" smtClean="0"/>
              <a:t>C</a:t>
            </a:r>
            <a:r>
              <a:rPr lang="en-US" altLang="ja-JP" sz="1600" dirty="0"/>
              <a:t>:\MVS6500_V100_add\ V100_SIO_SCU_wr_file_scu_0920_release </a:t>
            </a:r>
            <a:r>
              <a:rPr lang="en-US" altLang="ja-JP" sz="1600" dirty="0" smtClean="0"/>
              <a:t>\</a:t>
            </a:r>
            <a:r>
              <a:rPr lang="en-US" altLang="ja-JP" sz="1600" dirty="0" err="1" smtClean="0"/>
              <a:t>SCU_NIOS.sof</a:t>
            </a:r>
            <a:endParaRPr lang="en-US" altLang="ja-JP" sz="1600" dirty="0" smtClean="0"/>
          </a:p>
          <a:p>
            <a:pPr marL="642938" lvl="1" indent="-447675">
              <a:buNone/>
            </a:pPr>
            <a:r>
              <a:rPr lang="en-US" altLang="ja-JP" sz="2000" dirty="0"/>
              <a:t>2-5-15.  </a:t>
            </a:r>
            <a:r>
              <a:rPr lang="en-US" altLang="ja-JP" dirty="0"/>
              <a:t> </a:t>
            </a:r>
            <a:endParaRPr lang="en-US" altLang="ja-JP" dirty="0" smtClean="0"/>
          </a:p>
          <a:p>
            <a:pPr marL="642938" lvl="1" indent="-447675">
              <a:buNone/>
            </a:pPr>
            <a:r>
              <a:rPr lang="en-US" altLang="ja-JP" sz="1600" dirty="0" smtClean="0"/>
              <a:t>cd </a:t>
            </a:r>
            <a:r>
              <a:rPr lang="en-US" altLang="ja-JP" sz="1600" dirty="0"/>
              <a:t>c:/</a:t>
            </a:r>
            <a:r>
              <a:rPr lang="en-US" altLang="ja-JP" sz="1600" dirty="0" smtClean="0"/>
              <a:t>MVS6500_V100_add/V100_SIO_SWR_wr_file_scu_0920_release</a:t>
            </a:r>
            <a:endParaRPr lang="en-US" altLang="ja-JP" sz="1600" dirty="0"/>
          </a:p>
          <a:p>
            <a:pPr marL="642938" lvl="1" indent="-447675">
              <a:buNone/>
            </a:pPr>
            <a:endParaRPr lang="en-US" altLang="ja-JP" sz="1800" dirty="0" smtClean="0"/>
          </a:p>
          <a:p>
            <a:pPr marL="642938" lvl="1" indent="-447675">
              <a:buNone/>
            </a:pPr>
            <a:r>
              <a:rPr lang="en-US" altLang="ja-JP" sz="1800" dirty="0" smtClean="0"/>
              <a:t>When finish writing, please turn the power off and then turn it on.</a:t>
            </a:r>
            <a:endParaRPr lang="en-US" altLang="ja-JP" sz="1800" dirty="0"/>
          </a:p>
          <a:p>
            <a:pPr marL="1531938" lvl="3" indent="-273050" defTabSz="933450">
              <a:lnSpc>
                <a:spcPct val="90000"/>
              </a:lnSpc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/>
              <a:t/>
            </a:r>
            <a:br>
              <a:rPr lang="en-US" altLang="ja-JP" sz="2000" dirty="0"/>
            </a:br>
            <a:endParaRPr lang="en-US" altLang="ja-JP" sz="1400" dirty="0"/>
          </a:p>
        </p:txBody>
      </p:sp>
      <p:cxnSp>
        <p:nvCxnSpPr>
          <p:cNvPr id="4" name="直線コネクタ 3"/>
          <p:cNvCxnSpPr/>
          <p:nvPr/>
        </p:nvCxnSpPr>
        <p:spPr>
          <a:xfrm>
            <a:off x="3033132" y="3490332"/>
            <a:ext cx="386947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線コネクタ 12"/>
          <p:cNvCxnSpPr/>
          <p:nvPr/>
        </p:nvCxnSpPr>
        <p:spPr>
          <a:xfrm>
            <a:off x="3033132" y="2754351"/>
            <a:ext cx="3869473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7370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スライド番号プレースホルダー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02C28AB-238C-4970-9FE1-93FCD56698DF}" type="slidenum">
              <a:rPr lang="en-US" altLang="ja-JP"/>
              <a:pPr/>
              <a:t>61</a:t>
            </a:fld>
            <a:endParaRPr lang="en-US" altLang="ja-JP"/>
          </a:p>
        </p:txBody>
      </p:sp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>
              <a:lnSpc>
                <a:spcPct val="80000"/>
              </a:lnSpc>
              <a:spcAft>
                <a:spcPct val="20000"/>
              </a:spcAft>
            </a:pPr>
            <a:r>
              <a:rPr lang="en-US" altLang="ja-JP" dirty="0" smtClean="0"/>
              <a:t>2-5. </a:t>
            </a:r>
            <a:r>
              <a:rPr lang="en-US" altLang="ja-JP" dirty="0"/>
              <a:t>SWR_CPLD (CA-85)</a:t>
            </a:r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23850" y="765175"/>
            <a:ext cx="8424863" cy="4252874"/>
          </a:xfrm>
        </p:spPr>
        <p:txBody>
          <a:bodyPr/>
          <a:lstStyle/>
          <a:p>
            <a:pPr marL="190500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600" dirty="0" smtClean="0"/>
              <a:t>How to verify</a:t>
            </a:r>
            <a:endParaRPr lang="en-US" altLang="ja-JP" sz="2600" dirty="0" smtClean="0"/>
          </a:p>
          <a:p>
            <a:pPr marL="190500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600" u="none" dirty="0" smtClean="0"/>
              <a:t>Turn the power on of the processor.</a:t>
            </a:r>
            <a:endParaRPr lang="en-US" altLang="ja-JP" sz="2600" u="none" dirty="0" smtClean="0"/>
          </a:p>
          <a:p>
            <a:pPr marL="190500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600" u="none" dirty="0" smtClean="0"/>
              <a:t>After booted, check if the LEDs in the red circle in below picture are blinking on the CA-85 board.</a:t>
            </a:r>
            <a:endParaRPr lang="en-US" altLang="ja-JP" sz="2600" u="none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 smtClean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1079500" lvl="2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endParaRPr lang="en-US" altLang="ja-JP" sz="1400" dirty="0"/>
          </a:p>
          <a:p>
            <a:pPr marL="642938" lvl="1" indent="-447675" defTabSz="933450">
              <a:lnSpc>
                <a:spcPct val="90000"/>
              </a:lnSpc>
              <a:buFont typeface="Arial" pitchFamily="34" charset="0"/>
              <a:buNone/>
              <a:tabLst>
                <a:tab pos="4129088" algn="l"/>
              </a:tabLst>
            </a:pPr>
            <a:r>
              <a:rPr lang="en-US" altLang="ja-JP" sz="2000" dirty="0"/>
              <a:t/>
            </a:r>
            <a:br>
              <a:rPr lang="en-US" altLang="ja-JP" sz="2000" dirty="0"/>
            </a:br>
            <a:endParaRPr lang="en-US" altLang="ja-JP" sz="1400" dirty="0"/>
          </a:p>
        </p:txBody>
      </p:sp>
      <p:pic>
        <p:nvPicPr>
          <p:cNvPr id="22530" name="Picture 2" descr="C:\Users\0000920859\Desktop\demo_ver_up\DSC01067_s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6648" y="3100814"/>
            <a:ext cx="8128000" cy="17145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円/楕円 7"/>
          <p:cNvSpPr/>
          <p:nvPr/>
        </p:nvSpPr>
        <p:spPr>
          <a:xfrm>
            <a:off x="531354" y="3958064"/>
            <a:ext cx="401444" cy="39258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円/楕円 8"/>
          <p:cNvSpPr/>
          <p:nvPr/>
        </p:nvSpPr>
        <p:spPr>
          <a:xfrm>
            <a:off x="7456261" y="3958064"/>
            <a:ext cx="401444" cy="392582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cxnSp>
        <p:nvCxnSpPr>
          <p:cNvPr id="10" name="直線矢印コネクタ 9"/>
          <p:cNvCxnSpPr/>
          <p:nvPr/>
        </p:nvCxnSpPr>
        <p:spPr>
          <a:xfrm flipH="1" flipV="1">
            <a:off x="754379" y="4350646"/>
            <a:ext cx="461104" cy="1046544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テキスト ボックス 4"/>
          <p:cNvSpPr txBox="1"/>
          <p:nvPr/>
        </p:nvSpPr>
        <p:spPr>
          <a:xfrm>
            <a:off x="597365" y="5435549"/>
            <a:ext cx="236475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ja-JP" b="1" dirty="0" smtClean="0"/>
              <a:t>One LED is blinking</a:t>
            </a:r>
            <a:endParaRPr kumimoji="1" lang="ja-JP" altLang="en-US" b="1" dirty="0"/>
          </a:p>
        </p:txBody>
      </p:sp>
      <p:cxnSp>
        <p:nvCxnSpPr>
          <p:cNvPr id="14" name="直線矢印コネクタ 13"/>
          <p:cNvCxnSpPr/>
          <p:nvPr/>
        </p:nvCxnSpPr>
        <p:spPr>
          <a:xfrm flipV="1">
            <a:off x="6980663" y="4350646"/>
            <a:ext cx="475598" cy="1046544"/>
          </a:xfrm>
          <a:prstGeom prst="straightConnector1">
            <a:avLst/>
          </a:prstGeom>
          <a:ln w="28575">
            <a:solidFill>
              <a:srgbClr val="FF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テキスト ボックス 15"/>
          <p:cNvSpPr txBox="1"/>
          <p:nvPr/>
        </p:nvSpPr>
        <p:spPr>
          <a:xfrm>
            <a:off x="6362545" y="5435549"/>
            <a:ext cx="282641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ja-JP" b="1" dirty="0" smtClean="0"/>
              <a:t>Three LEDs are blinking</a:t>
            </a:r>
            <a:endParaRPr kumimoji="1" lang="ja-JP" altLang="en-US" b="1" dirty="0"/>
          </a:p>
        </p:txBody>
      </p:sp>
    </p:spTree>
    <p:extLst>
      <p:ext uri="{BB962C8B-B14F-4D97-AF65-F5344CB8AC3E}">
        <p14:creationId xmlns:p14="http://schemas.microsoft.com/office/powerpoint/2010/main" val="9768655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2" y="0"/>
            <a:ext cx="8459787" cy="692150"/>
          </a:xfrm>
          <a:prstGeom prst="rect">
            <a:avLst/>
          </a:prstGeom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altLang="ja-JP" sz="2000" kern="0" dirty="0" smtClean="0">
              <a:solidFill>
                <a:schemeClr val="tx2"/>
              </a:solidFill>
              <a:latin typeface="+mj-lt"/>
              <a:ea typeface="+mj-ea"/>
              <a:cs typeface="+mj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How to specify the faulty board and a component: MIX-55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(PP 8keyers)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5" name="表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774054222"/>
              </p:ext>
            </p:extLst>
          </p:nvPr>
        </p:nvGraphicFramePr>
        <p:xfrm>
          <a:off x="95248" y="843141"/>
          <a:ext cx="8982081" cy="5508445"/>
        </p:xfrm>
        <a:graphic>
          <a:graphicData uri="http://schemas.openxmlformats.org/drawingml/2006/table">
            <a:tbl>
              <a:tblPr/>
              <a:tblGrid>
                <a:gridCol w="1108524"/>
                <a:gridCol w="789634"/>
                <a:gridCol w="706115"/>
                <a:gridCol w="387224"/>
                <a:gridCol w="341668"/>
                <a:gridCol w="341668"/>
                <a:gridCol w="341668"/>
                <a:gridCol w="341668"/>
                <a:gridCol w="296113"/>
                <a:gridCol w="296113"/>
                <a:gridCol w="296113"/>
                <a:gridCol w="296113"/>
                <a:gridCol w="296113"/>
                <a:gridCol w="341668"/>
                <a:gridCol w="341668"/>
                <a:gridCol w="341668"/>
                <a:gridCol w="341668"/>
                <a:gridCol w="341668"/>
                <a:gridCol w="341668"/>
                <a:gridCol w="341668"/>
                <a:gridCol w="341668"/>
                <a:gridCol w="410003"/>
              </a:tblGrid>
              <a:tr h="152204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  <a:endParaRPr lang="ja-JP" altLang="en-US" sz="600" b="0" i="0" u="none" strike="noStrike" dirty="0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dirty="0" err="1">
                          <a:effectLst/>
                          <a:latin typeface="メイリオ"/>
                        </a:rPr>
                        <a:t>Board_Name</a:t>
                      </a:r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b"/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MIX-55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DVP-55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2204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8">
                  <a:txBody>
                    <a:bodyPr/>
                    <a:lstStyle/>
                    <a:p>
                      <a:pPr algn="ctr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MVS-6530：SLOT2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SLOT3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2204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dirty="0" err="1">
                          <a:effectLst/>
                          <a:latin typeface="メイリオ"/>
                        </a:rPr>
                        <a:t>IC_Name</a:t>
                      </a:r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MIXER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IMPIF1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IMPIF2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IMPIF3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IMPIF4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CADEC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IMP4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mDDR8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2204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IC009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IC010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IC1800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IC1801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IC1900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IC1901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IC2000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IC2001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IC2100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IC2101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rowSpan="17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DSK*</a:t>
                      </a:r>
                      <a:br>
                        <a:rPr lang="en-US" sz="600" b="0" i="0" u="none" strike="noStrike" dirty="0">
                          <a:effectLst/>
                          <a:latin typeface="メイリオ"/>
                        </a:rPr>
                      </a:br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(* = 1,2,,,,8)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Key ON/OFF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Key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Pattern key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Key Fill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6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MATTE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Key Source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AUTO SEL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ja-JP" altLang="en-US" sz="6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Key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Normal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Main Mask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Processed 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DME Select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Resizer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Common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DME_LINK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Key Trans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Local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Auto Chromakey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Sample Mark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19117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BKGD*</a:t>
                      </a:r>
                      <a:br>
                        <a:rPr lang="en-US" sz="6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(* = A,B)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DME_LINK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6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6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Wipe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UTIL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PP_*OUT</a:t>
                      </a:r>
                      <a:br>
                        <a:rPr lang="en-US" sz="6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(* = PGM,PVW,CLN,KPVW) 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FTB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Preset Color Mix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5439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Trans_PVW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32937"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Video_Format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change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ALL</a:t>
                      </a:r>
                      <a:endParaRPr lang="en-US" sz="6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>
                          <a:effectLst/>
                          <a:latin typeface="メイリオ"/>
                        </a:rPr>
                        <a:t>DSK5/7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600" b="0" i="0" u="none" strike="noStrike" dirty="0">
                          <a:effectLst/>
                          <a:latin typeface="メイリオ"/>
                        </a:rPr>
                        <a:t>DSK6/8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6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2" y="0"/>
            <a:ext cx="8459787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component: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MIX-55 (PP 4keyers)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3" name="表 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6184727"/>
              </p:ext>
            </p:extLst>
          </p:nvPr>
        </p:nvGraphicFramePr>
        <p:xfrm>
          <a:off x="74429" y="866899"/>
          <a:ext cx="8984510" cy="5441824"/>
        </p:xfrm>
        <a:graphic>
          <a:graphicData uri="http://schemas.openxmlformats.org/drawingml/2006/table">
            <a:tbl>
              <a:tblPr/>
              <a:tblGrid>
                <a:gridCol w="1516461"/>
                <a:gridCol w="1080219"/>
                <a:gridCol w="1277566"/>
                <a:gridCol w="529723"/>
                <a:gridCol w="467402"/>
                <a:gridCol w="467402"/>
                <a:gridCol w="405082"/>
                <a:gridCol w="405082"/>
                <a:gridCol w="405082"/>
                <a:gridCol w="467402"/>
                <a:gridCol w="467402"/>
                <a:gridCol w="467402"/>
                <a:gridCol w="467402"/>
                <a:gridCol w="560883"/>
              </a:tblGrid>
              <a:tr h="145978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700" b="0" i="0" u="none" strike="noStrike" dirty="0">
                          <a:effectLst/>
                          <a:latin typeface="メイリオ"/>
                        </a:rPr>
                        <a:t>　</a:t>
                      </a:r>
                      <a:endParaRPr lang="ja-JP" altLang="en-US" sz="700" b="0" i="0" u="none" strike="noStrike" dirty="0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MIX-55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DVP-55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45978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MVS-6530/6520/3000：SLOT2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SLOT3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45978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MIXER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IMPIF1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IMPIF2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CADEC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45978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IC1801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IC1900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IC1901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rowSpan="18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  <a:br>
                        <a:rPr lang="en-US" sz="7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(* = 1,2,,,,4)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ON/OFF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Pattern key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Fill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7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MATTE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Source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AUTO SEL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ja-JP" altLang="en-US" sz="7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Normal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Main Mask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Processed 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 Select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Resizer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Common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DME_LINK(MVS-65**)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DME_LINK(MVS-3000)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Trans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Local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Auto Chromakey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Sample Mark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14244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  <a:br>
                        <a:rPr lang="en-US" sz="7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(* = A,B)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DME_LINK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7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7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Wipe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UTIL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  <a:br>
                        <a:rPr lang="en-US" sz="7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(* = PGM,PVW,CLN,KPVW) 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FTB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Preset Color Mix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58672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Trans_PVW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3411"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Video_Format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change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ALL</a:t>
                      </a:r>
                      <a:endParaRPr lang="en-US" sz="7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DSK2/4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22128083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/>
          <p:cNvSpPr>
            <a:spLocks noChangeArrowheads="1"/>
          </p:cNvSpPr>
          <p:nvPr/>
        </p:nvSpPr>
        <p:spPr bwMode="auto">
          <a:xfrm>
            <a:off x="457200" y="288925"/>
            <a:ext cx="8248650" cy="4829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None/>
            </a:pPr>
            <a:endParaRPr lang="en-US" altLang="ja-JP" sz="2800" dirty="0"/>
          </a:p>
          <a:p>
            <a:pPr>
              <a:lnSpc>
                <a:spcPct val="90000"/>
              </a:lnSpc>
              <a:spcBef>
                <a:spcPct val="20000"/>
              </a:spcBef>
              <a:buClr>
                <a:schemeClr val="bg2"/>
              </a:buClr>
              <a:buSzPct val="75000"/>
              <a:buFont typeface="Wingdings" pitchFamily="2" charset="2"/>
              <a:buChar char="n"/>
            </a:pPr>
            <a:endParaRPr lang="en-US" altLang="ja-JP" sz="2000" dirty="0">
              <a:ea typeface="HGSｺﾞｼｯｸE" pitchFamily="50" charset="-128"/>
            </a:endParaRPr>
          </a:p>
        </p:txBody>
      </p:sp>
      <p:sp>
        <p:nvSpPr>
          <p:cNvPr id="6" name="Rectangle 2"/>
          <p:cNvSpPr txBox="1">
            <a:spLocks noChangeArrowheads="1"/>
          </p:cNvSpPr>
          <p:nvPr/>
        </p:nvSpPr>
        <p:spPr>
          <a:xfrm>
            <a:off x="684212" y="0"/>
            <a:ext cx="8673544" cy="692150"/>
          </a:xfrm>
          <a:prstGeom prst="rect">
            <a:avLst/>
          </a:prstGeom>
        </p:spPr>
        <p:txBody>
          <a:bodyPr/>
          <a:lstStyle/>
          <a:p>
            <a:pPr lvl="0" algn="ctr">
              <a:defRPr/>
            </a:pPr>
            <a:endParaRPr lang="en-US" altLang="ja-JP" sz="2000" kern="0" dirty="0" smtClean="0">
              <a:solidFill>
                <a:schemeClr val="tx2"/>
              </a:solidFill>
            </a:endParaRPr>
          </a:p>
          <a:p>
            <a:pPr lvl="0" algn="ctr">
              <a:defRPr/>
            </a:pPr>
            <a:r>
              <a:rPr lang="en-US" altLang="ja-JP" sz="2000" kern="0" dirty="0" smtClean="0">
                <a:solidFill>
                  <a:schemeClr val="tx2"/>
                </a:solidFill>
              </a:rPr>
              <a:t>How </a:t>
            </a:r>
            <a:r>
              <a:rPr lang="en-US" altLang="ja-JP" sz="2000" kern="0" dirty="0">
                <a:solidFill>
                  <a:schemeClr val="tx2"/>
                </a:solidFill>
              </a:rPr>
              <a:t>to specify the faulty board and a </a:t>
            </a:r>
            <a:r>
              <a:rPr lang="en-US" altLang="ja-JP" sz="2000" kern="0" dirty="0" smtClean="0">
                <a:solidFill>
                  <a:schemeClr val="tx2"/>
                </a:solidFill>
              </a:rPr>
              <a:t>component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: </a:t>
            </a:r>
            <a:r>
              <a:rPr lang="en-US" altLang="ja-JP" sz="2000" kern="0" dirty="0" smtClean="0">
                <a:solidFill>
                  <a:schemeClr val="tx2"/>
                </a:solidFill>
                <a:latin typeface="+mj-lt"/>
                <a:ea typeface="+mj-ea"/>
                <a:cs typeface="+mj-cs"/>
              </a:rPr>
              <a:t>MIX-55(ME1 4keyers)</a:t>
            </a:r>
            <a:endParaRPr kumimoji="1" lang="ja-JP" altLang="en-US" sz="2000" b="0" i="0" u="none" strike="noStrike" kern="0" cap="none" spc="0" normalizeH="0" baseline="0" noProof="0" dirty="0" smtClean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+mj-lt"/>
              <a:ea typeface="+mj-ea"/>
              <a:cs typeface="+mj-cs"/>
            </a:endParaRPr>
          </a:p>
        </p:txBody>
      </p:sp>
      <p:sp>
        <p:nvSpPr>
          <p:cNvPr id="9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" name="Text Box 35"/>
          <p:cNvSpPr txBox="1">
            <a:spLocks noChangeArrowheads="1"/>
          </p:cNvSpPr>
          <p:nvPr/>
        </p:nvSpPr>
        <p:spPr bwMode="auto">
          <a:xfrm>
            <a:off x="7940675" y="22907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" name="Text Box 35"/>
          <p:cNvSpPr txBox="1">
            <a:spLocks noChangeArrowheads="1"/>
          </p:cNvSpPr>
          <p:nvPr/>
        </p:nvSpPr>
        <p:spPr bwMode="auto">
          <a:xfrm>
            <a:off x="7940675" y="27670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" name="Text Box 35"/>
          <p:cNvSpPr txBox="1">
            <a:spLocks noChangeArrowheads="1"/>
          </p:cNvSpPr>
          <p:nvPr/>
        </p:nvSpPr>
        <p:spPr bwMode="auto">
          <a:xfrm>
            <a:off x="7940675" y="2414588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1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2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3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4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" name="Text Box 35"/>
          <p:cNvSpPr txBox="1">
            <a:spLocks noChangeArrowheads="1"/>
          </p:cNvSpPr>
          <p:nvPr/>
        </p:nvSpPr>
        <p:spPr bwMode="auto">
          <a:xfrm>
            <a:off x="7940675" y="722471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" name="Text Box 35"/>
          <p:cNvSpPr txBox="1">
            <a:spLocks noChangeArrowheads="1"/>
          </p:cNvSpPr>
          <p:nvPr/>
        </p:nvSpPr>
        <p:spPr bwMode="auto">
          <a:xfrm>
            <a:off x="79406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0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1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2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3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4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5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6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7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8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79" name="Text Box 35"/>
          <p:cNvSpPr txBox="1">
            <a:spLocks noChangeArrowheads="1"/>
          </p:cNvSpPr>
          <p:nvPr/>
        </p:nvSpPr>
        <p:spPr bwMode="auto">
          <a:xfrm>
            <a:off x="7940675" y="5795963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2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3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4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5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6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7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8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49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0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3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4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5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6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7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8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19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0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1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2" name="Text Box 35"/>
          <p:cNvSpPr txBox="1">
            <a:spLocks noChangeArrowheads="1"/>
          </p:cNvSpPr>
          <p:nvPr/>
        </p:nvSpPr>
        <p:spPr bwMode="auto">
          <a:xfrm>
            <a:off x="17922875" y="5624513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5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6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7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8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5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3" name="Text Box 35"/>
          <p:cNvSpPr txBox="1">
            <a:spLocks noChangeArrowheads="1"/>
          </p:cNvSpPr>
          <p:nvPr/>
        </p:nvSpPr>
        <p:spPr bwMode="auto">
          <a:xfrm>
            <a:off x="5010150" y="28797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4" name="Text Box 35"/>
          <p:cNvSpPr txBox="1">
            <a:spLocks noChangeArrowheads="1"/>
          </p:cNvSpPr>
          <p:nvPr/>
        </p:nvSpPr>
        <p:spPr bwMode="auto">
          <a:xfrm>
            <a:off x="5010150" y="33559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5" name="Text Box 35"/>
          <p:cNvSpPr txBox="1">
            <a:spLocks noChangeArrowheads="1"/>
          </p:cNvSpPr>
          <p:nvPr/>
        </p:nvSpPr>
        <p:spPr bwMode="auto">
          <a:xfrm>
            <a:off x="5010150" y="300355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1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2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3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4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5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6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7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7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8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89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0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1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2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3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4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5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6" name="Text Box 35"/>
          <p:cNvSpPr txBox="1">
            <a:spLocks noChangeArrowheads="1"/>
          </p:cNvSpPr>
          <p:nvPr/>
        </p:nvSpPr>
        <p:spPr bwMode="auto">
          <a:xfrm>
            <a:off x="5010150" y="781367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69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0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1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2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3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0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1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2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3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4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5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6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7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8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49" name="Text Box 35"/>
          <p:cNvSpPr txBox="1">
            <a:spLocks noChangeArrowheads="1"/>
          </p:cNvSpPr>
          <p:nvPr/>
        </p:nvSpPr>
        <p:spPr bwMode="auto">
          <a:xfrm>
            <a:off x="50101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79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0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1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2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3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4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5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6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7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3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4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5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6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7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8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89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0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1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2" name="Text Box 35"/>
          <p:cNvSpPr txBox="1">
            <a:spLocks noChangeArrowheads="1"/>
          </p:cNvSpPr>
          <p:nvPr/>
        </p:nvSpPr>
        <p:spPr bwMode="auto">
          <a:xfrm>
            <a:off x="5010150" y="638492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8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3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4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5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6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7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8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99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0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1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6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7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8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29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0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1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2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3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4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035" name="Text Box 35"/>
          <p:cNvSpPr txBox="1">
            <a:spLocks noChangeArrowheads="1"/>
          </p:cNvSpPr>
          <p:nvPr/>
        </p:nvSpPr>
        <p:spPr bwMode="auto">
          <a:xfrm>
            <a:off x="14992350" y="6213475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7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8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59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0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1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0" name="Text Box 35"/>
          <p:cNvSpPr txBox="1">
            <a:spLocks noChangeArrowheads="1"/>
          </p:cNvSpPr>
          <p:nvPr/>
        </p:nvSpPr>
        <p:spPr bwMode="auto">
          <a:xfrm>
            <a:off x="5010150" y="29146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1" name="Text Box 35"/>
          <p:cNvSpPr txBox="1">
            <a:spLocks noChangeArrowheads="1"/>
          </p:cNvSpPr>
          <p:nvPr/>
        </p:nvSpPr>
        <p:spPr bwMode="auto">
          <a:xfrm>
            <a:off x="5010150" y="33909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2" name="Text Box 35"/>
          <p:cNvSpPr txBox="1">
            <a:spLocks noChangeArrowheads="1"/>
          </p:cNvSpPr>
          <p:nvPr/>
        </p:nvSpPr>
        <p:spPr bwMode="auto">
          <a:xfrm>
            <a:off x="5010150" y="3038475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4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5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6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7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8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69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0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4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5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6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7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8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19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0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1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2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3" name="Text Box 35"/>
          <p:cNvSpPr txBox="1">
            <a:spLocks noChangeArrowheads="1"/>
          </p:cNvSpPr>
          <p:nvPr/>
        </p:nvSpPr>
        <p:spPr bwMode="auto">
          <a:xfrm>
            <a:off x="5010150" y="78486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2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3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4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5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7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8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69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0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1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2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3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4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5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6" name="Text Box 35"/>
          <p:cNvSpPr txBox="1">
            <a:spLocks noChangeArrowheads="1"/>
          </p:cNvSpPr>
          <p:nvPr/>
        </p:nvSpPr>
        <p:spPr bwMode="auto">
          <a:xfrm>
            <a:off x="50101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7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2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3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4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5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6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7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8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89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0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0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1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2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3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4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5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6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7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8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19" name="Text Box 35"/>
          <p:cNvSpPr txBox="1">
            <a:spLocks noChangeArrowheads="1"/>
          </p:cNvSpPr>
          <p:nvPr/>
        </p:nvSpPr>
        <p:spPr bwMode="auto">
          <a:xfrm>
            <a:off x="5010150" y="641985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6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7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8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199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0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1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2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3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4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3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4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5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6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7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8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59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0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1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2" name="Text Box 35"/>
          <p:cNvSpPr txBox="1">
            <a:spLocks noChangeArrowheads="1"/>
          </p:cNvSpPr>
          <p:nvPr/>
        </p:nvSpPr>
        <p:spPr bwMode="auto">
          <a:xfrm>
            <a:off x="14992350" y="624840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49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0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1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6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8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9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graphicFrame>
        <p:nvGraphicFramePr>
          <p:cNvPr id="2" name="表 1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6693530"/>
              </p:ext>
            </p:extLst>
          </p:nvPr>
        </p:nvGraphicFramePr>
        <p:xfrm>
          <a:off x="95003" y="819396"/>
          <a:ext cx="8965869" cy="5489327"/>
        </p:xfrm>
        <a:graphic>
          <a:graphicData uri="http://schemas.openxmlformats.org/drawingml/2006/table">
            <a:tbl>
              <a:tblPr/>
              <a:tblGrid>
                <a:gridCol w="1513314"/>
                <a:gridCol w="1077977"/>
                <a:gridCol w="1274916"/>
                <a:gridCol w="528624"/>
                <a:gridCol w="466432"/>
                <a:gridCol w="466432"/>
                <a:gridCol w="404242"/>
                <a:gridCol w="404242"/>
                <a:gridCol w="404242"/>
                <a:gridCol w="466432"/>
                <a:gridCol w="466432"/>
                <a:gridCol w="466432"/>
                <a:gridCol w="466432"/>
                <a:gridCol w="559720"/>
              </a:tblGrid>
              <a:tr h="147253">
                <a:tc>
                  <a:txBody>
                    <a:bodyPr/>
                    <a:lstStyle/>
                    <a:p>
                      <a:pPr algn="l" fontAlgn="ctr"/>
                      <a:r>
                        <a:rPr lang="ja-JP" altLang="en-US" sz="700" b="0" i="0" u="none" strike="noStrike" dirty="0">
                          <a:effectLst/>
                          <a:latin typeface="メイリオ"/>
                        </a:rPr>
                        <a:t>　</a:t>
                      </a:r>
                      <a:endParaRPr lang="ja-JP" altLang="en-US" sz="700" b="0" i="0" u="none" strike="noStrike" dirty="0">
                        <a:effectLst/>
                        <a:latin typeface="ＭＳ Ｐゴシック"/>
                      </a:endParaRP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Board_Name: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 dirty="0">
                          <a:effectLst/>
                          <a:latin typeface="メイリオ"/>
                        </a:rPr>
                        <a:t>MIX-55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DVP-55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47253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SLOT_No: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10"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MVS-6530：SLOT1、MVS-6520/3000：SLOT2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SLOT3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47253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IC_Name: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MIXER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IMPIF1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IMPIF2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CADEC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IMP2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mDDR4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47253"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>
                    <a:lnL>
                      <a:noFill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REF_No: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IC006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IC007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IC008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IC1800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IC1801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IC1900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IC1901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rowSpan="18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 dirty="0">
                          <a:effectLst/>
                          <a:latin typeface="メイリオ"/>
                        </a:rPr>
                        <a:t>KEY*</a:t>
                      </a:r>
                      <a:br>
                        <a:rPr lang="en-US" sz="700" b="0" i="0" u="none" strike="noStrike" dirty="0">
                          <a:effectLst/>
                          <a:latin typeface="メイリオ"/>
                        </a:rPr>
                      </a:br>
                      <a:r>
                        <a:rPr lang="en-US" sz="700" b="0" i="0" u="none" strike="noStrike" dirty="0">
                          <a:effectLst/>
                          <a:latin typeface="メイリオ"/>
                        </a:rPr>
                        <a:t>(* = 1,2,,,,4)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ON/OFF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 dirty="0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Pattern key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Fill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700" b="0" i="0" u="none" strike="noStrike" dirty="0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MATTE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Source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AUTO SEL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endParaRPr lang="ja-JP" altLang="en-US" sz="7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SPLIT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Normal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Main Mask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Processed 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 Select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Resizer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Common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DME_LINK(MVS-65**)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DME_LINK(MVS-3000)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 Trans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Local Wipe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Auto Chromakey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Sample Mark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15242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  <a:br>
                        <a:rPr lang="en-US" sz="7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(* = A,B)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Transition Type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DME_LINK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7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endParaRPr lang="ja-JP" altLang="en-US" sz="700" b="0" i="0" u="none" strike="noStrike">
                        <a:effectLst/>
                        <a:latin typeface="メイリオ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  <a:endParaRPr lang="en-US" sz="7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else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CCR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BKGD*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Wipe Border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UTIL BUS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UTIL*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rowSpan="3"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  <a:br>
                        <a:rPr lang="en-US" sz="700" b="0" i="0" u="none" strike="noStrike">
                          <a:effectLst/>
                          <a:latin typeface="メイリオ"/>
                        </a:rPr>
                      </a:br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(* = PGM,PVW,CLN,KPVW) 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FTB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Preset Color Mix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160057">
                <a:tc vMerge="1">
                  <a:txBody>
                    <a:bodyPr/>
                    <a:lstStyle/>
                    <a:p>
                      <a:endParaRPr kumimoji="1" lang="ja-JP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Trans_PVW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ON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PP_*OUT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  <a:tr h="225361"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t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Video_Format</a:t>
                      </a:r>
                    </a:p>
                  </a:txBody>
                  <a:tcPr marL="0" marR="0" marT="0" marB="0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change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ALL</a:t>
                      </a:r>
                      <a:endParaRPr lang="en-US" sz="700" b="0" i="0" u="none" strike="noStrike">
                        <a:effectLst/>
                        <a:latin typeface="ＭＳ Ｐゴシック"/>
                      </a:endParaRP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ALL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KEY1/3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700" b="0" i="0" u="none" strike="noStrike">
                          <a:effectLst/>
                          <a:latin typeface="メイリオ"/>
                        </a:rPr>
                        <a:t>KEY2/4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ja-JP" altLang="en-US" sz="700" b="0" i="0" u="none" strike="noStrike" dirty="0">
                          <a:effectLst/>
                          <a:latin typeface="メイリオ"/>
                        </a:rPr>
                        <a:t>　</a:t>
                      </a:r>
                    </a:p>
                  </a:txBody>
                  <a:tcPr marL="0" marR="0" marT="0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206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3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4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5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6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7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2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6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7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8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49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0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1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2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3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4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59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0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1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568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274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2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3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4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5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6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7" name="Text Box 35"/>
          <p:cNvSpPr txBox="1">
            <a:spLocks noChangeArrowheads="1"/>
          </p:cNvSpPr>
          <p:nvPr/>
        </p:nvSpPr>
        <p:spPr bwMode="auto">
          <a:xfrm>
            <a:off x="9151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0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1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2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3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4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5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8" name="Text Box 35"/>
          <p:cNvSpPr txBox="1">
            <a:spLocks noChangeArrowheads="1"/>
          </p:cNvSpPr>
          <p:nvPr/>
        </p:nvSpPr>
        <p:spPr bwMode="auto">
          <a:xfrm>
            <a:off x="5875338" y="2365375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69" name="Text Box 35"/>
          <p:cNvSpPr txBox="1">
            <a:spLocks noChangeArrowheads="1"/>
          </p:cNvSpPr>
          <p:nvPr/>
        </p:nvSpPr>
        <p:spPr bwMode="auto">
          <a:xfrm>
            <a:off x="5875338" y="2841625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0" name="Text Box 35"/>
          <p:cNvSpPr txBox="1">
            <a:spLocks noChangeArrowheads="1"/>
          </p:cNvSpPr>
          <p:nvPr/>
        </p:nvSpPr>
        <p:spPr bwMode="auto">
          <a:xfrm>
            <a:off x="5875338" y="2489200"/>
            <a:ext cx="114300" cy="219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8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19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0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1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2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3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4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238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2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3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4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5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6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7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8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59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0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1" name="Text Box 35"/>
          <p:cNvSpPr txBox="1">
            <a:spLocks noChangeArrowheads="1"/>
          </p:cNvSpPr>
          <p:nvPr/>
        </p:nvSpPr>
        <p:spPr bwMode="auto">
          <a:xfrm>
            <a:off x="5875338" y="753745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6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7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8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29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5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6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7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8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09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0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1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2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3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4" name="Text Box 35"/>
          <p:cNvSpPr txBox="1">
            <a:spLocks noChangeArrowheads="1"/>
          </p:cNvSpPr>
          <p:nvPr/>
        </p:nvSpPr>
        <p:spPr bwMode="auto">
          <a:xfrm>
            <a:off x="58753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5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6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7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8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39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0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1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2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3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342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8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49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0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1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2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3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4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5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6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7" name="Text Box 35"/>
          <p:cNvSpPr txBox="1">
            <a:spLocks noChangeArrowheads="1"/>
          </p:cNvSpPr>
          <p:nvPr/>
        </p:nvSpPr>
        <p:spPr bwMode="auto">
          <a:xfrm>
            <a:off x="5875338" y="6108700"/>
            <a:ext cx="114300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4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0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1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2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3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4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5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6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7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6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8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1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2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3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4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5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6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7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8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599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80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  <p:sp>
        <p:nvSpPr>
          <p:cNvPr id="3600" name="Text Box 35"/>
          <p:cNvSpPr txBox="1">
            <a:spLocks noChangeArrowheads="1"/>
          </p:cNvSpPr>
          <p:nvPr/>
        </p:nvSpPr>
        <p:spPr bwMode="auto">
          <a:xfrm>
            <a:off x="11437938" y="5937250"/>
            <a:ext cx="114300" cy="161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ja-JP" altLang="en-US"/>
          </a:p>
        </p:txBody>
      </p:sp>
    </p:spTree>
    <p:extLst>
      <p:ext uri="{BB962C8B-B14F-4D97-AF65-F5344CB8AC3E}">
        <p14:creationId xmlns:p14="http://schemas.microsoft.com/office/powerpoint/2010/main" val="961176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デザインの設定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MVS-7000X_J">
  <a:themeElements>
    <a:clrScheme name="標準デザイン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標準デザイン">
      <a:majorFont>
        <a:latin typeface="ＭＳ Ｐゴシック"/>
        <a:ea typeface="ＭＳ Ｐゴシック"/>
        <a:cs typeface=""/>
      </a:majorFont>
      <a:minorFont>
        <a:latin typeface="ＭＳ Ｐゴシック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標準デザイン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標準デザイン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標準デザイン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標準デザイン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標準デザイン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標準デザイン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標準デザイン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標準デザイン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標準デザイン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標準デザイン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標準デザイン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標準デザイン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_デザインの設定">
  <a:themeElements>
    <a:clrScheme name="デザインの設定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デザインの設定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デザインの設定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デザインの設定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デザインの設定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デザインの設定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デザインの設定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デザインの設定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デザインの設定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デザインの設定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デザインの設定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デザインの設定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デザインの設定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デザインの設定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2_デザインの設定">
  <a:themeElements>
    <a:clrScheme name="1_デザインの設定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デザインの設定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1_デザインの設定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デザインの設定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デザインの設定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デザインの設定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デザインの設定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デザインの設定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デザインの設定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デザインの設定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デザインの設定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デザインの設定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デザインの設定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デザインの設定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Office テーマ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6048</TotalTime>
  <Words>4574</Words>
  <Application>Microsoft Office PowerPoint</Application>
  <PresentationFormat>画面に合わせる (4:3)</PresentationFormat>
  <Paragraphs>5951</Paragraphs>
  <Slides>61</Slides>
  <Notes>9</Notes>
  <HiddenSlides>0</HiddenSlides>
  <MMClips>0</MMClips>
  <ScaleCrop>false</ScaleCrop>
  <HeadingPairs>
    <vt:vector size="6" baseType="variant">
      <vt:variant>
        <vt:lpstr>テーマ</vt:lpstr>
      </vt:variant>
      <vt:variant>
        <vt:i4>4</vt:i4>
      </vt:variant>
      <vt:variant>
        <vt:lpstr>埋め込まれた OLE サーバー</vt:lpstr>
      </vt:variant>
      <vt:variant>
        <vt:i4>1</vt:i4>
      </vt:variant>
      <vt:variant>
        <vt:lpstr>スライド タイトル</vt:lpstr>
      </vt:variant>
      <vt:variant>
        <vt:i4>61</vt:i4>
      </vt:variant>
    </vt:vector>
  </HeadingPairs>
  <TitlesOfParts>
    <vt:vector size="66" baseType="lpstr">
      <vt:lpstr>デザインの設定</vt:lpstr>
      <vt:lpstr>MVS-7000X_J</vt:lpstr>
      <vt:lpstr>1_デザインの設定</vt:lpstr>
      <vt:lpstr>2_デザインの設定</vt:lpstr>
      <vt:lpstr>ワークシート</vt:lpstr>
      <vt:lpstr>MVS-6520/6530/3000  メカニカルブロック</vt:lpstr>
      <vt:lpstr>Agenda</vt:lpstr>
      <vt:lpstr>Board Status</vt:lpstr>
      <vt:lpstr>How to get a log</vt:lpstr>
      <vt:lpstr>How to get a log</vt:lpstr>
      <vt:lpstr>How to get a log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0. Introduction </vt:lpstr>
      <vt:lpstr>Table of contents</vt:lpstr>
      <vt:lpstr>1. Preparations</vt:lpstr>
      <vt:lpstr>1. Preparations</vt:lpstr>
      <vt:lpstr>1. Preparations</vt:lpstr>
      <vt:lpstr>2. Version Up Procedure</vt:lpstr>
      <vt:lpstr>2-1. SWR_CPLD (XPT/MY/DVP board)</vt:lpstr>
      <vt:lpstr>2-1. SWR_CPLD (XPT/MY/DVP board)</vt:lpstr>
      <vt:lpstr>2-2. Application Software </vt:lpstr>
      <vt:lpstr>2-3. SWR_FPGA</vt:lpstr>
      <vt:lpstr>2-4. SWR_CPLD (CA-85)</vt:lpstr>
      <vt:lpstr>2-4. SWR_CPLD (CA-85)</vt:lpstr>
      <vt:lpstr>2-4. SWR_CPLD (CA-85)</vt:lpstr>
      <vt:lpstr>2-4. SWR_CPLD (CA-85)</vt:lpstr>
      <vt:lpstr>2-4. SWR_CPLD (CA-85)</vt:lpstr>
      <vt:lpstr>2-4. SWR_CPLD (CA-85)</vt:lpstr>
      <vt:lpstr>2-4. SWR_CPLD (CA-85)</vt:lpstr>
      <vt:lpstr>2-4. SWR_CPLD (CA-85)</vt:lpstr>
      <vt:lpstr>2-4. SWR_CPLD (CA-85)</vt:lpstr>
      <vt:lpstr>2-4. SWR_CPLD (CA-85)</vt:lpstr>
      <vt:lpstr>Rewriting the CPLD data</vt:lpstr>
      <vt:lpstr>2-4. SWR_CPLD (CA-85)</vt:lpstr>
      <vt:lpstr>2-4. SWR_CPLD (CA-85)</vt:lpstr>
      <vt:lpstr>2-4. SWR_CPLD (CA-85)</vt:lpstr>
      <vt:lpstr>2-4. SWR_CPLD (CA-85)</vt:lpstr>
      <vt:lpstr>2-5. SIO (CA-85)</vt:lpstr>
      <vt:lpstr>2-5. SIO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  <vt:lpstr>2-5. SWR_CPLD (CA-85)</vt:lpstr>
    </vt:vector>
  </TitlesOfParts>
  <Company>sony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スライド 1</dc:title>
  <dc:creator>yumie</dc:creator>
  <cp:lastModifiedBy>Enomoto, Mika</cp:lastModifiedBy>
  <cp:revision>574</cp:revision>
  <dcterms:created xsi:type="dcterms:W3CDTF">2010-04-01T02:14:41Z</dcterms:created>
  <dcterms:modified xsi:type="dcterms:W3CDTF">2012-11-22T06:00:38Z</dcterms:modified>
</cp:coreProperties>
</file>