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E19E-9AD0-419C-AFB0-65C4679612F3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FD64-98D7-4DE9-AE77-810FF26B6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40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E19E-9AD0-419C-AFB0-65C4679612F3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FD64-98D7-4DE9-AE77-810FF26B6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03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E19E-9AD0-419C-AFB0-65C4679612F3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FD64-98D7-4DE9-AE77-810FF26B6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1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E19E-9AD0-419C-AFB0-65C4679612F3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FD64-98D7-4DE9-AE77-810FF26B6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73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E19E-9AD0-419C-AFB0-65C4679612F3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FD64-98D7-4DE9-AE77-810FF26B6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84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E19E-9AD0-419C-AFB0-65C4679612F3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FD64-98D7-4DE9-AE77-810FF26B6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143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E19E-9AD0-419C-AFB0-65C4679612F3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FD64-98D7-4DE9-AE77-810FF26B6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6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E19E-9AD0-419C-AFB0-65C4679612F3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FD64-98D7-4DE9-AE77-810FF26B6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52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E19E-9AD0-419C-AFB0-65C4679612F3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FD64-98D7-4DE9-AE77-810FF26B6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24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E19E-9AD0-419C-AFB0-65C4679612F3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FD64-98D7-4DE9-AE77-810FF26B6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89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E19E-9AD0-419C-AFB0-65C4679612F3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FD64-98D7-4DE9-AE77-810FF26B6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16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2E19E-9AD0-419C-AFB0-65C4679612F3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5FD64-98D7-4DE9-AE77-810FF26B6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95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vspgw.vsp.cpg.sony.co.jp/MVS6500/V100_SCRN/Application/UI/" TargetMode="External"/><Relationship Id="rId2" Type="http://schemas.openxmlformats.org/officeDocument/2006/relationships/hyperlink" Target="ftp://vspgw.vsp.cpg.sony.co.jp/service/field/SEL/GUI/pg2win_65k_V100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Wrap up Session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2012.11.28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79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Q. Can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MVS-6500/ICP-6500 </a:t>
            </a:r>
            <a:r>
              <a:rPr lang="ja-JP" altLang="ja-JP" sz="2000" dirty="0">
                <a:latin typeface="Arial" pitchFamily="34" charset="0"/>
                <a:cs typeface="Arial" pitchFamily="34" charset="0"/>
              </a:rPr>
              <a:t>　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USE RFC1141</a:t>
            </a:r>
            <a:r>
              <a:rPr lang="ja-JP" altLang="ja-JP" sz="2000" dirty="0">
                <a:latin typeface="Arial" pitchFamily="34" charset="0"/>
                <a:cs typeface="Arial" pitchFamily="34" charset="0"/>
              </a:rPr>
              <a:t>　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Hub?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(SWEM12-024)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(SOK)</a:t>
            </a:r>
            <a:r>
              <a:rPr lang="ja-JP" altLang="ja-JP" sz="2000" dirty="0">
                <a:latin typeface="Arial" pitchFamily="34" charset="0"/>
                <a:cs typeface="Arial" pitchFamily="34" charset="0"/>
              </a:rPr>
              <a:t>　</a:t>
            </a:r>
            <a:endParaRPr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A. Yes. No problem</a:t>
            </a:r>
            <a:endParaRPr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Request)</a:t>
            </a:r>
          </a:p>
          <a:p>
            <a:pPr marL="0" indent="0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When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the KY board is replaced with the LED deterioration, the color is different between the replaced one and  the other ones. So, the adjustment function is required. (</a:t>
            </a:r>
            <a:r>
              <a:rPr lang="en-US" altLang="ja-JP" sz="2000" dirty="0">
                <a:latin typeface="Arial" pitchFamily="34" charset="0"/>
                <a:cs typeface="Arial" pitchFamily="34" charset="0"/>
              </a:rPr>
              <a:t>SBSC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Uemura-san)</a:t>
            </a:r>
            <a:endParaRPr lang="ja-JP" altLang="ja-JP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Q.Is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CA-86 </a:t>
            </a:r>
            <a:r>
              <a:rPr lang="en-US" altLang="ja-JP" sz="2000" dirty="0">
                <a:latin typeface="Arial" pitchFamily="34" charset="0"/>
                <a:cs typeface="Arial" pitchFamily="34" charset="0"/>
              </a:rPr>
              <a:t>FRB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registered? </a:t>
            </a:r>
            <a:endParaRPr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en-US" altLang="ja-JP" sz="2000" dirty="0" err="1" smtClean="0">
                <a:latin typeface="Arial" pitchFamily="34" charset="0"/>
                <a:cs typeface="Arial" pitchFamily="34" charset="0"/>
              </a:rPr>
              <a:t>Kosai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 CS input MVS-6500/ICP-6500 FRB items into FRB Repair Management System till 14 of Dec.</a:t>
            </a:r>
            <a:endParaRPr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Q.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After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upgrading the demo unit, the design team will check  if the S-BUS works or not. </a:t>
            </a:r>
            <a:endParaRPr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We confirm after upgrade demo unit to V1.00, S-BUS works fine.</a:t>
            </a:r>
          </a:p>
          <a:p>
            <a:pPr marL="0" indent="0">
              <a:buNone/>
            </a:pPr>
            <a:r>
              <a:rPr kumimoji="1" lang="en-US" altLang="ja-JP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Please tray re-install again.</a:t>
            </a:r>
            <a:endParaRPr kumimoji="1"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71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ja-JP" sz="2200" dirty="0" smtClean="0">
                <a:latin typeface="Arial" pitchFamily="34" charset="0"/>
                <a:cs typeface="Arial" pitchFamily="34" charset="0"/>
              </a:rPr>
              <a:t>Q. Is there MVS-6500/ICP-6500 Menu emulator?</a:t>
            </a:r>
          </a:p>
          <a:p>
            <a:pPr marL="0" indent="0">
              <a:buNone/>
            </a:pPr>
            <a:r>
              <a:rPr lang="en-US" altLang="ja-JP" sz="2200" dirty="0" smtClean="0">
                <a:latin typeface="Arial" pitchFamily="34" charset="0"/>
                <a:cs typeface="Arial" pitchFamily="34" charset="0"/>
              </a:rPr>
              <a:t> A. Please use this</a:t>
            </a:r>
          </a:p>
          <a:p>
            <a:pPr marL="0" indent="0">
              <a:buNone/>
            </a:pPr>
            <a:r>
              <a:rPr lang="en-US" altLang="ja-JP" sz="2200" u="sng" dirty="0">
                <a:latin typeface="Arial" pitchFamily="34" charset="0"/>
                <a:cs typeface="Arial" pitchFamily="34" charset="0"/>
                <a:hlinkClick r:id="rId2"/>
              </a:rPr>
              <a:t>ftp://</a:t>
            </a:r>
            <a:r>
              <a:rPr lang="en-US" altLang="ja-JP" sz="2200" u="sng" dirty="0" smtClean="0">
                <a:latin typeface="Arial" pitchFamily="34" charset="0"/>
                <a:cs typeface="Arial" pitchFamily="34" charset="0"/>
                <a:hlinkClick r:id="rId2"/>
              </a:rPr>
              <a:t>vspgw.vsp.cpg.sony.co.jp/service/field/SEL/GUI/pg2win_65k_V100.zip</a:t>
            </a:r>
            <a:endParaRPr lang="en-US" altLang="ja-JP" sz="2200" u="sng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altLang="ja-JP" sz="2200" u="sng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ja-JP" sz="2200" dirty="0">
                <a:latin typeface="Arial" pitchFamily="34" charset="0"/>
                <a:cs typeface="Arial" pitchFamily="34" charset="0"/>
              </a:rPr>
              <a:t>Q</a:t>
            </a:r>
            <a:r>
              <a:rPr lang="en-US" altLang="ja-JP" sz="2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ja-JP" alt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2200" dirty="0" smtClean="0">
                <a:latin typeface="Arial" pitchFamily="34" charset="0"/>
                <a:cs typeface="Arial" pitchFamily="34" charset="0"/>
              </a:rPr>
              <a:t>Menu picture can not captured by F10.</a:t>
            </a:r>
          </a:p>
          <a:p>
            <a:pPr marL="514350" indent="-514350">
              <a:buAutoNum type="alphaUcPeriod"/>
            </a:pPr>
            <a:r>
              <a:rPr lang="en-US" altLang="ja-JP" sz="2200" dirty="0" smtClean="0">
                <a:latin typeface="Arial" pitchFamily="34" charset="0"/>
                <a:cs typeface="Arial" pitchFamily="34" charset="0"/>
              </a:rPr>
              <a:t>We provide beta version software </a:t>
            </a:r>
          </a:p>
          <a:p>
            <a:pPr marL="0" indent="0">
              <a:buNone/>
            </a:pPr>
            <a:r>
              <a:rPr lang="en-US" altLang="ja-JP" sz="2200" u="sng" dirty="0">
                <a:latin typeface="Arial" pitchFamily="34" charset="0"/>
                <a:cs typeface="Arial" pitchFamily="34" charset="0"/>
                <a:hlinkClick r:id="rId3"/>
              </a:rPr>
              <a:t>ftp://vspgw.vsp.cpg.sony.co.jp/MVS6500/V100_SCRN/Application/UI</a:t>
            </a:r>
            <a:r>
              <a:rPr lang="en-US" altLang="ja-JP" sz="2200" u="sng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endParaRPr lang="en-US" altLang="ja-JP" sz="2200" u="sng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altLang="ja-JP" sz="2200" u="sng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ja-JP" altLang="ja-JP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ja-JP" sz="2200" dirty="0">
                <a:latin typeface="Arial" pitchFamily="34" charset="0"/>
                <a:cs typeface="Arial" pitchFamily="34" charset="0"/>
              </a:rPr>
              <a:t>Q.</a:t>
            </a:r>
            <a:r>
              <a:rPr lang="ja-JP" alt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2200" dirty="0" smtClean="0">
                <a:latin typeface="Arial" pitchFamily="34" charset="0"/>
                <a:cs typeface="Arial" pitchFamily="34" charset="0"/>
              </a:rPr>
              <a:t>Is it possible recover with USB memory which has multiple software package?</a:t>
            </a:r>
          </a:p>
          <a:p>
            <a:pPr marL="0" indent="0">
              <a:buNone/>
            </a:pPr>
            <a:r>
              <a:rPr lang="en-US" altLang="ja-JP" sz="2200" dirty="0" smtClean="0">
                <a:latin typeface="Arial" pitchFamily="34" charset="0"/>
                <a:cs typeface="Arial" pitchFamily="34" charset="0"/>
              </a:rPr>
              <a:t>A. No. It is not possible. Please put one software package into USB memory.</a:t>
            </a:r>
          </a:p>
          <a:p>
            <a:pPr marL="0" indent="0">
              <a:buNone/>
            </a:pPr>
            <a:endParaRPr kumimoji="1" lang="en-US" altLang="ja-JP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kumimoji="1" lang="ja-JP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385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77</Words>
  <Application>Microsoft Office PowerPoint</Application>
  <PresentationFormat>画面に合わせる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Wrap up Session</vt:lpstr>
      <vt:lpstr>PowerPoint プレゼンテーション</vt:lpstr>
      <vt:lpstr>PowerPoint プレゼンテーション</vt:lpstr>
    </vt:vector>
  </TitlesOfParts>
  <Company>Sony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Wrap up Session</dc:title>
  <dc:creator>Enomoto, Mika</dc:creator>
  <cp:lastModifiedBy>0000890131</cp:lastModifiedBy>
  <cp:revision>9</cp:revision>
  <dcterms:created xsi:type="dcterms:W3CDTF">2012-11-28T05:59:48Z</dcterms:created>
  <dcterms:modified xsi:type="dcterms:W3CDTF">2012-11-30T04:56:41Z</dcterms:modified>
</cp:coreProperties>
</file>