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61" r:id="rId4"/>
    <p:sldId id="258" r:id="rId5"/>
    <p:sldId id="262" r:id="rId6"/>
    <p:sldId id="263" r:id="rId7"/>
    <p:sldId id="259" r:id="rId8"/>
    <p:sldId id="265" r:id="rId9"/>
    <p:sldId id="266" r:id="rId10"/>
    <p:sldId id="260" r:id="rId11"/>
    <p:sldId id="264" r:id="rId12"/>
  </p:sldIdLst>
  <p:sldSz cx="12192000" cy="6858000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07" d="100"/>
          <a:sy n="107" d="100"/>
        </p:scale>
        <p:origin x="-78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810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375" y="0"/>
            <a:ext cx="3170238" cy="4810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FCBC1C-2662-472A-AC21-4F32D6C58EB9}" type="datetimeFigureOut">
              <a:rPr lang="en-US" smtClean="0"/>
              <a:t>4/21/2018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77875" y="1200150"/>
            <a:ext cx="5759450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838" y="4621213"/>
            <a:ext cx="5851525" cy="37798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20188"/>
            <a:ext cx="3170238" cy="4810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375" y="9120188"/>
            <a:ext cx="3170238" cy="4810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AAF76F-2F09-418A-9E37-9659E443E3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43569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AAF76F-2F09-418A-9E37-9659E443E3A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927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4D997-F42E-444A-818C-934C78F98263}" type="datetime1">
              <a:rPr lang="en-US" smtClean="0"/>
              <a:t>4/21/2018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3137B-A043-4B36-91F5-F397B79DF8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8675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7E014-88CA-411B-A87B-F4C648D9E3FF}" type="datetime1">
              <a:rPr lang="en-US" smtClean="0"/>
              <a:t>4/21/2018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3137B-A043-4B36-91F5-F397B79DF8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60559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08C25-5A18-4ADA-9583-995D13E27816}" type="datetime1">
              <a:rPr lang="en-US" smtClean="0"/>
              <a:t>4/21/2018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3137B-A043-4B36-91F5-F397B79DF8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59481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A7B1F-D8DA-47C2-935D-9D4BA2742FAC}" type="datetime1">
              <a:rPr lang="en-US" smtClean="0"/>
              <a:t>4/21/2018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3137B-A043-4B36-91F5-F397B79DF8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17651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C5FB2-BC90-489D-9360-146F40D51617}" type="datetime1">
              <a:rPr lang="en-US" smtClean="0"/>
              <a:t>4/21/2018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3137B-A043-4B36-91F5-F397B79DF8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9374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334B5-6E61-4E1E-9137-7D26428BA476}" type="datetime1">
              <a:rPr lang="en-US" smtClean="0"/>
              <a:t>4/21/2018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3137B-A043-4B36-91F5-F397B79DF8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04646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C1A0C-951B-42F0-ABEC-48C54CE643FF}" type="datetime1">
              <a:rPr lang="en-US" smtClean="0"/>
              <a:t>4/21/2018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3137B-A043-4B36-91F5-F397B79DF8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28183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2C459-738D-49CD-9ACC-4DBE4712B621}" type="datetime1">
              <a:rPr lang="en-US" smtClean="0"/>
              <a:t>4/21/2018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3137B-A043-4B36-91F5-F397B79DF8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00986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818EA-70E9-4A1C-8633-DBE6B0DBD682}" type="datetime1">
              <a:rPr lang="en-US" smtClean="0"/>
              <a:t>4/21/2018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3137B-A043-4B36-91F5-F397B79DF8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74384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796DE3-C175-4A2B-8094-5F7AD6B832CF}" type="datetime1">
              <a:rPr lang="en-US" smtClean="0"/>
              <a:t>4/21/2018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3137B-A043-4B36-91F5-F397B79DF8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74917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196DD-85E6-4FFC-A9DD-71BE1672539A}" type="datetime1">
              <a:rPr lang="en-US" smtClean="0"/>
              <a:t>4/21/2018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3137B-A043-4B36-91F5-F397B79DF8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77760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A0A57D-0A22-46A8-8B3E-96C334A6632F}" type="datetime1">
              <a:rPr lang="en-US" smtClean="0"/>
              <a:t>4/21/2018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43137B-A043-4B36-91F5-F397B79DF8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90896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Tally Setup while in </a:t>
            </a:r>
            <a:br>
              <a:rPr lang="en-US" dirty="0" smtClean="0"/>
            </a:br>
            <a:r>
              <a:rPr lang="en-US" dirty="0" smtClean="0"/>
              <a:t>Resource Share Mode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C8E2C-9CBC-4017-A1B2-FC0300194E75}" type="datetime1">
              <a:rPr lang="en-US" smtClean="0"/>
              <a:t>4/21/2018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3137B-A043-4B36-91F5-F397B79DF8A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17667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Panel 1 Tally Enable settings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486400" y="1825625"/>
            <a:ext cx="5801784" cy="4351338"/>
          </a:xfrm>
        </p:spPr>
      </p:pic>
      <p:sp>
        <p:nvSpPr>
          <p:cNvPr id="5" name="TextBox 4"/>
          <p:cNvSpPr txBox="1"/>
          <p:nvPr/>
        </p:nvSpPr>
        <p:spPr>
          <a:xfrm>
            <a:off x="949234" y="1506583"/>
            <a:ext cx="4153989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On Panel 1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For SWR1, create a R1 Tally Enable for Destination OUT001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 smtClean="0"/>
              <a:t>Based on P/P PGM1 logical assignment in menu 7333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For SWR2, create a R2 Tally Enable for Destination OUT401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 smtClean="0"/>
              <a:t>Based on P/P PGM1 logical assignment in menu 7333 on Panel 2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dirty="0" smtClean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FC2F0-DF3F-4476-93BF-081258D6E5DF}" type="datetime1">
              <a:rPr lang="en-US" smtClean="0"/>
              <a:t>4/21/2018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3137B-A043-4B36-91F5-F397B79DF8A9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25121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Panel 2 Tally Enable setting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486400" y="1825625"/>
            <a:ext cx="5801784" cy="4351338"/>
          </a:xfrm>
        </p:spPr>
      </p:pic>
      <p:sp>
        <p:nvSpPr>
          <p:cNvPr id="7" name="TextBox 6"/>
          <p:cNvSpPr txBox="1"/>
          <p:nvPr/>
        </p:nvSpPr>
        <p:spPr>
          <a:xfrm>
            <a:off x="949234" y="1506583"/>
            <a:ext cx="4153989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On Panel 2 (same as Panel 1)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For SWR1, create a R1 Tally Enable for Destination OUT001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 smtClean="0"/>
              <a:t>Based on P/P PGM1 logical assignment in menu 7333 on Panel 1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For SWR2, create a R2 Tally Enable for Destination OUT401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 smtClean="0"/>
              <a:t>Based on P/P PGM1 logical assignment in menu 7333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dirty="0" smtClean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8C85BD-CF68-4FBE-8B02-DD9D37B38AAA}" type="datetime1">
              <a:rPr lang="en-US" smtClean="0"/>
              <a:t>4/21/2018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3137B-A043-4B36-91F5-F397B79DF8A9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01413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Panel 1 System </a:t>
            </a:r>
            <a:r>
              <a:rPr lang="en-US" dirty="0" err="1" smtClean="0"/>
              <a:t>Config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486400" y="1828800"/>
            <a:ext cx="5801784" cy="4351338"/>
          </a:xfrm>
        </p:spPr>
      </p:pic>
      <p:sp>
        <p:nvSpPr>
          <p:cNvPr id="5" name="TextBox 4"/>
          <p:cNvSpPr txBox="1"/>
          <p:nvPr/>
        </p:nvSpPr>
        <p:spPr>
          <a:xfrm>
            <a:off x="949234" y="1506583"/>
            <a:ext cx="415398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On Panel 1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1</a:t>
            </a:r>
            <a:r>
              <a:rPr lang="en-US" baseline="30000" dirty="0" smtClean="0"/>
              <a:t>st</a:t>
            </a:r>
            <a:r>
              <a:rPr lang="en-US" dirty="0" smtClean="0"/>
              <a:t> </a:t>
            </a:r>
            <a:r>
              <a:rPr lang="en-US" dirty="0" err="1" smtClean="0"/>
              <a:t>Sw’er</a:t>
            </a:r>
            <a:r>
              <a:rPr lang="en-US" dirty="0" smtClean="0"/>
              <a:t> should be </a:t>
            </a:r>
            <a:r>
              <a:rPr lang="en-US" b="1" dirty="0" smtClean="0"/>
              <a:t>SWR1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2</a:t>
            </a:r>
            <a:r>
              <a:rPr lang="en-US" baseline="30000" dirty="0" smtClean="0"/>
              <a:t>nd</a:t>
            </a:r>
            <a:r>
              <a:rPr lang="en-US" dirty="0" smtClean="0"/>
              <a:t> </a:t>
            </a:r>
            <a:r>
              <a:rPr lang="en-US" dirty="0" err="1" smtClean="0"/>
              <a:t>Sw’er</a:t>
            </a:r>
            <a:r>
              <a:rPr lang="en-US" dirty="0" smtClean="0"/>
              <a:t> should be </a:t>
            </a:r>
            <a:r>
              <a:rPr lang="en-US" b="1" dirty="0" smtClean="0"/>
              <a:t>SWR2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Tally Master should be </a:t>
            </a:r>
            <a:r>
              <a:rPr lang="en-US" b="1" dirty="0" smtClean="0"/>
              <a:t>Enabled</a:t>
            </a:r>
          </a:p>
          <a:p>
            <a:pPr lvl="1"/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5D077-0967-4CA7-9488-49D74C57147D}" type="datetime1">
              <a:rPr lang="en-US" smtClean="0"/>
              <a:t>4/21/2018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3137B-A043-4B36-91F5-F397B79DF8A9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1659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Panel 2 System </a:t>
            </a:r>
            <a:r>
              <a:rPr lang="en-US" dirty="0" err="1" smtClean="0"/>
              <a:t>Config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486400" y="1825625"/>
            <a:ext cx="5801784" cy="4351338"/>
          </a:xfrm>
        </p:spPr>
      </p:pic>
      <p:sp>
        <p:nvSpPr>
          <p:cNvPr id="5" name="TextBox 4"/>
          <p:cNvSpPr txBox="1"/>
          <p:nvPr/>
        </p:nvSpPr>
        <p:spPr>
          <a:xfrm>
            <a:off x="949234" y="1506583"/>
            <a:ext cx="415398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On Panel 2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1</a:t>
            </a:r>
            <a:r>
              <a:rPr lang="en-US" baseline="30000" dirty="0" smtClean="0"/>
              <a:t>st</a:t>
            </a:r>
            <a:r>
              <a:rPr lang="en-US" dirty="0" smtClean="0"/>
              <a:t> </a:t>
            </a:r>
            <a:r>
              <a:rPr lang="en-US" dirty="0" err="1" smtClean="0"/>
              <a:t>Sw’er</a:t>
            </a:r>
            <a:r>
              <a:rPr lang="en-US" dirty="0" smtClean="0"/>
              <a:t> should be </a:t>
            </a:r>
            <a:r>
              <a:rPr lang="en-US" b="1" dirty="0" smtClean="0"/>
              <a:t>SWR2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2</a:t>
            </a:r>
            <a:r>
              <a:rPr lang="en-US" baseline="30000" dirty="0" smtClean="0"/>
              <a:t>nd</a:t>
            </a:r>
            <a:r>
              <a:rPr lang="en-US" dirty="0" smtClean="0"/>
              <a:t> </a:t>
            </a:r>
            <a:r>
              <a:rPr lang="en-US" dirty="0" err="1" smtClean="0"/>
              <a:t>Sw’er</a:t>
            </a:r>
            <a:r>
              <a:rPr lang="en-US" dirty="0" smtClean="0"/>
              <a:t> should be </a:t>
            </a:r>
            <a:r>
              <a:rPr lang="en-US" b="1" dirty="0" smtClean="0"/>
              <a:t>SWR1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Tally Master should be </a:t>
            </a:r>
            <a:r>
              <a:rPr lang="en-US" b="1" dirty="0" smtClean="0"/>
              <a:t>OFF</a:t>
            </a:r>
          </a:p>
          <a:p>
            <a:pPr lvl="1"/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E75E8-D6DD-40DD-BCC4-ACDAB8C713E6}" type="datetime1">
              <a:rPr lang="en-US" smtClean="0"/>
              <a:t>4/21/2018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3137B-A043-4B36-91F5-F397B79DF8A9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54221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Panel 1 Button Tally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486400" y="1825625"/>
            <a:ext cx="5801784" cy="4351338"/>
          </a:xfrm>
        </p:spPr>
      </p:pic>
      <p:sp>
        <p:nvSpPr>
          <p:cNvPr id="5" name="TextBox 4"/>
          <p:cNvSpPr txBox="1"/>
          <p:nvPr/>
        </p:nvSpPr>
        <p:spPr>
          <a:xfrm>
            <a:off x="949234" y="1506583"/>
            <a:ext cx="415398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On Panel 1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Set Tally Type to be </a:t>
            </a:r>
            <a:r>
              <a:rPr lang="en-US" b="1" dirty="0" smtClean="0"/>
              <a:t>R1</a:t>
            </a:r>
          </a:p>
          <a:p>
            <a:pPr lvl="1"/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284A6-D5F2-4993-93EF-D3E8E5FC7A6F}" type="datetime1">
              <a:rPr lang="en-US" smtClean="0"/>
              <a:t>4/21/2018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3137B-A043-4B36-91F5-F397B79DF8A9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95882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Panel 2 Button Tally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486400" y="1825625"/>
            <a:ext cx="5801784" cy="4351338"/>
          </a:xfrm>
        </p:spPr>
      </p:pic>
      <p:sp>
        <p:nvSpPr>
          <p:cNvPr id="5" name="TextBox 4"/>
          <p:cNvSpPr txBox="1"/>
          <p:nvPr/>
        </p:nvSpPr>
        <p:spPr>
          <a:xfrm>
            <a:off x="949234" y="1506583"/>
            <a:ext cx="415398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On Panel 2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Set Tally Type to be </a:t>
            </a:r>
            <a:r>
              <a:rPr lang="en-US" b="1" dirty="0" smtClean="0"/>
              <a:t>R2</a:t>
            </a:r>
          </a:p>
          <a:p>
            <a:pPr lvl="1"/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6AD1C-07E4-430C-8700-019879F6D079}" type="datetime1">
              <a:rPr lang="en-US" smtClean="0"/>
              <a:t>4/21/2018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3137B-A043-4B36-91F5-F397B79DF8A9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07924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Panel 1 Router Address setting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486400" y="1825625"/>
            <a:ext cx="5801784" cy="4351338"/>
          </a:xfrm>
        </p:spPr>
      </p:pic>
      <p:sp>
        <p:nvSpPr>
          <p:cNvPr id="5" name="TextBox 4"/>
          <p:cNvSpPr txBox="1"/>
          <p:nvPr/>
        </p:nvSpPr>
        <p:spPr>
          <a:xfrm>
            <a:off x="949234" y="1506583"/>
            <a:ext cx="4297021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On Panel 1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SWR1 should be at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 smtClean="0"/>
              <a:t>Source = 1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 smtClean="0"/>
              <a:t>Destination = 1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 smtClean="0"/>
              <a:t>Level = 1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 smtClean="0"/>
              <a:t>Matrix Size = 320x348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SWR2 should be at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 smtClean="0"/>
              <a:t>Source = 401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 smtClean="0"/>
              <a:t>Destination = 401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 smtClean="0"/>
              <a:t>Level = 1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 smtClean="0"/>
              <a:t>Matrix Size = 320x348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There is no setting for Alias Name </a:t>
            </a:r>
            <a:r>
              <a:rPr lang="en-US" dirty="0" err="1" smtClean="0"/>
              <a:t>Gp</a:t>
            </a:r>
            <a:r>
              <a:rPr lang="en-US" dirty="0" smtClean="0"/>
              <a:t> No</a:t>
            </a:r>
          </a:p>
          <a:p>
            <a:pPr lvl="1"/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5DE3B-3BC1-4096-82E7-8716A5E420BF}" type="datetime1">
              <a:rPr lang="en-US" smtClean="0"/>
              <a:t>4/21/2018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3137B-A043-4B36-91F5-F397B79DF8A9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71226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Panel 2 Router Address setting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486400" y="1828800"/>
            <a:ext cx="5801784" cy="4351338"/>
          </a:xfrm>
        </p:spPr>
      </p:pic>
      <p:sp>
        <p:nvSpPr>
          <p:cNvPr id="6" name="TextBox 5"/>
          <p:cNvSpPr txBox="1"/>
          <p:nvPr/>
        </p:nvSpPr>
        <p:spPr>
          <a:xfrm>
            <a:off x="949234" y="1506583"/>
            <a:ext cx="4297021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On Panel 2 (same as Panel 1)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SWR1 should be at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 smtClean="0"/>
              <a:t>Source = 1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 smtClean="0"/>
              <a:t>Destination = 1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 smtClean="0"/>
              <a:t>Level = 1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 smtClean="0"/>
              <a:t>Matrix Size = 320x348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SWR2 should be at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 smtClean="0"/>
              <a:t>Source = 401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 smtClean="0"/>
              <a:t>Destination = 401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 smtClean="0"/>
              <a:t>Level = 1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 smtClean="0"/>
              <a:t>Matrix Size = 320x348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There is no setting for Alias Name </a:t>
            </a:r>
            <a:r>
              <a:rPr lang="en-US" dirty="0" err="1" smtClean="0"/>
              <a:t>Gp</a:t>
            </a:r>
            <a:r>
              <a:rPr lang="en-US" dirty="0" smtClean="0"/>
              <a:t> No</a:t>
            </a:r>
          </a:p>
          <a:p>
            <a:pPr lvl="1"/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F5040-5D02-41FE-842F-8D78CDB2CD8F}" type="datetime1">
              <a:rPr lang="en-US" smtClean="0"/>
              <a:t>4/21/2018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3137B-A043-4B36-91F5-F397B79DF8A9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29306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SWR1 Program Output confirmation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949234" y="1506583"/>
            <a:ext cx="4297021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On Panel 1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Confirm the LOGICAL Out# for P/P PGM1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 smtClean="0"/>
              <a:t>In this case, Logical is 1 and Physical is 1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This information is required to set the Tally Enable</a:t>
            </a:r>
          </a:p>
          <a:p>
            <a:pPr lvl="1"/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486400" y="1828800"/>
            <a:ext cx="5791200" cy="4343400"/>
          </a:xfrm>
          <a:prstGeom prst="rect">
            <a:avLst/>
          </a:prstGeom>
        </p:spPr>
      </p:pic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7A0FF-0548-466C-B1C1-4D61C582B4F3}" type="datetime1">
              <a:rPr lang="en-US" smtClean="0"/>
              <a:t>4/21/2018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3137B-A043-4B36-91F5-F397B79DF8A9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8514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SWR2 Program Output confirmation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949234" y="1506583"/>
            <a:ext cx="4297021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On Panel 2 (same as Panel 1)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Confirm the LOGICAL Out# for P/P PGM1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 smtClean="0"/>
              <a:t>In this case, Logical is 1 and Physical is 13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This information is required to set the Tally Enable</a:t>
            </a:r>
          </a:p>
          <a:p>
            <a:pPr lvl="1"/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486400" y="1828800"/>
            <a:ext cx="5791200" cy="4343400"/>
          </a:xfrm>
          <a:prstGeom prst="rect">
            <a:avLst/>
          </a:prstGeom>
        </p:spPr>
      </p:pic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5D2C1-BBD5-43DA-80E9-725860A5C347}" type="datetime1">
              <a:rPr lang="en-US" smtClean="0"/>
              <a:t>4/21/2018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3137B-A043-4B36-91F5-F397B79DF8A9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22013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389</Words>
  <Application>Microsoft Office PowerPoint</Application>
  <PresentationFormat>Custom</PresentationFormat>
  <Paragraphs>92</Paragraphs>
  <Slides>11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Tally Setup while in  Resource Share Mode</vt:lpstr>
      <vt:lpstr>Panel 1 System Config</vt:lpstr>
      <vt:lpstr>Panel 2 System Config</vt:lpstr>
      <vt:lpstr>Panel 1 Button Tally</vt:lpstr>
      <vt:lpstr>Panel 2 Button Tally</vt:lpstr>
      <vt:lpstr>Panel 1 Router Address setting</vt:lpstr>
      <vt:lpstr>Panel 2 Router Address setting</vt:lpstr>
      <vt:lpstr>SWR1 Program Output confirmation</vt:lpstr>
      <vt:lpstr>SWR2 Program Output confirmation</vt:lpstr>
      <vt:lpstr>Panel 1 Tally Enable settings</vt:lpstr>
      <vt:lpstr>Panel 2 Tally Enable setting</vt:lpstr>
    </vt:vector>
  </TitlesOfParts>
  <Company>Sony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Tally Setup while in  Resource Share Mode</dc:title>
  <dc:creator>Hill, Glenn</dc:creator>
  <cp:lastModifiedBy>Windows User</cp:lastModifiedBy>
  <cp:revision>5</cp:revision>
  <cp:lastPrinted>2017-12-06T02:33:20Z</cp:lastPrinted>
  <dcterms:created xsi:type="dcterms:W3CDTF">2017-12-06T02:00:17Z</dcterms:created>
  <dcterms:modified xsi:type="dcterms:W3CDTF">2018-04-21T12:34:35Z</dcterms:modified>
</cp:coreProperties>
</file>