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2" r:id="rId6"/>
    <p:sldId id="263" r:id="rId7"/>
    <p:sldId id="259" r:id="rId8"/>
    <p:sldId id="265" r:id="rId9"/>
    <p:sldId id="266" r:id="rId10"/>
    <p:sldId id="260" r:id="rId11"/>
    <p:sldId id="264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CBC1C-2662-472A-AC21-4F32D6C58EB9}" type="datetimeFigureOut">
              <a:rPr lang="en-US" smtClean="0"/>
              <a:t>4/21/2018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AF76F-2F09-418A-9E37-9659E443E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5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AF76F-2F09-418A-9E37-9659E443E3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D997-F42E-444A-818C-934C78F98263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6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E014-88CA-411B-A87B-F4C648D9E3FF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5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8C25-5A18-4ADA-9583-995D13E27816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A7B1F-D8DA-47C2-935D-9D4BA2742FAC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6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C5FB2-BC90-489D-9360-146F40D51617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34B5-6E61-4E1E-9137-7D26428BA476}" type="datetime1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6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C1A0C-951B-42F0-ABEC-48C54CE643FF}" type="datetime1">
              <a:rPr lang="en-US" smtClean="0"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1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C459-738D-49CD-9ACC-4DBE4712B621}" type="datetime1">
              <a:rPr lang="en-US" smtClean="0"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9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818EA-70E9-4A1C-8633-DBE6B0DBD682}" type="datetime1">
              <a:rPr lang="en-US" smtClean="0"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38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DE3-C175-4A2B-8094-5F7AD6B832CF}" type="datetime1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96DD-85E6-4FFC-A9DD-71BE1672539A}" type="datetime1">
              <a:rPr lang="en-US" smtClean="0"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7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A57D-0A22-46A8-8B3E-96C334A6632F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3137B-A043-4B36-91F5-F397B79DF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Tally Setup while in </a:t>
            </a:r>
            <a:br>
              <a:rPr lang="en-US" dirty="0" smtClean="0"/>
            </a:br>
            <a:r>
              <a:rPr lang="en-US" dirty="0" smtClean="0"/>
              <a:t>Resource Share Mode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8E2C-9CBC-4017-A1B2-FC0300194E75}" type="datetime1">
              <a:rPr lang="en-US" smtClean="0"/>
              <a:t>4/21/2018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6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1 Tally Enable settings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49234" y="1506583"/>
            <a:ext cx="41539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SWR1, create a R1 Tally Enable for Destination OUT001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P/P PGM1 logical assignment in menu 7333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SWR2, create a R2 Tally Enable for Destination OUT401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P/P PGM1 logical assignment in menu 7333 on Panel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C2F0-DF3F-4476-93BF-081258D6E5DF}" type="datetime1">
              <a:rPr lang="en-US" smtClean="0"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1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2 Tally Enable setting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5625"/>
            <a:ext cx="5801784" cy="4351338"/>
          </a:xfrm>
        </p:spPr>
      </p:pic>
      <p:sp>
        <p:nvSpPr>
          <p:cNvPr id="7" name="TextBox 6"/>
          <p:cNvSpPr txBox="1"/>
          <p:nvPr/>
        </p:nvSpPr>
        <p:spPr>
          <a:xfrm>
            <a:off x="949234" y="1506583"/>
            <a:ext cx="41539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2 (same as Panel 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SWR1, create a R1 Tally Enable for Destination OUT001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P/P PGM1 logical assignment in menu 7333 on Panel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SWR2, create a R2 Tally Enable for Destination OUT401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Based on P/P PGM1 logical assignment in menu 7333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BD-CF68-4FBE-8B02-DD9D37B38AAA}" type="datetime1">
              <a:rPr lang="en-US" smtClean="0"/>
              <a:t>4/21/2018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4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1 System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8800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49234" y="1506583"/>
            <a:ext cx="4153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Sw’er</a:t>
            </a:r>
            <a:r>
              <a:rPr lang="en-US" dirty="0" smtClean="0"/>
              <a:t> should be </a:t>
            </a:r>
            <a:r>
              <a:rPr lang="en-US" b="1" dirty="0" smtClean="0"/>
              <a:t>SWR1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Sw’er</a:t>
            </a:r>
            <a:r>
              <a:rPr lang="en-US" dirty="0" smtClean="0"/>
              <a:t> should be </a:t>
            </a:r>
            <a:r>
              <a:rPr lang="en-US" b="1" dirty="0" smtClean="0"/>
              <a:t>SWR2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Tally Master should be </a:t>
            </a:r>
            <a:r>
              <a:rPr lang="en-US" b="1" dirty="0" smtClean="0"/>
              <a:t>Enabled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D077-0967-4CA7-9488-49D74C57147D}" type="datetime1">
              <a:rPr lang="en-US" smtClean="0"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2 System </a:t>
            </a:r>
            <a:r>
              <a:rPr lang="en-US" dirty="0" err="1" smtClean="0"/>
              <a:t>Config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49234" y="1506583"/>
            <a:ext cx="41539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Sw’er</a:t>
            </a:r>
            <a:r>
              <a:rPr lang="en-US" dirty="0" smtClean="0"/>
              <a:t> should be </a:t>
            </a:r>
            <a:r>
              <a:rPr lang="en-US" b="1" dirty="0" smtClean="0"/>
              <a:t>SWR2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Sw’er</a:t>
            </a:r>
            <a:r>
              <a:rPr lang="en-US" dirty="0" smtClean="0"/>
              <a:t> should be </a:t>
            </a:r>
            <a:r>
              <a:rPr lang="en-US" b="1" dirty="0" smtClean="0"/>
              <a:t>SWR1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Tally Master should be </a:t>
            </a:r>
            <a:r>
              <a:rPr lang="en-US" b="1" dirty="0" smtClean="0"/>
              <a:t>OFF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75E8-D6DD-40DD-BCC4-ACDAB8C713E6}" type="datetime1">
              <a:rPr lang="en-US" smtClean="0"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2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1 Button Tally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49234" y="1506583"/>
            <a:ext cx="4153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Set Tally Type to be </a:t>
            </a:r>
            <a:r>
              <a:rPr lang="en-US" b="1" dirty="0" smtClean="0"/>
              <a:t>R1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84A6-D5F2-4993-93EF-D3E8E5FC7A6F}" type="datetime1">
              <a:rPr lang="en-US" smtClean="0"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2 Button Tally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49234" y="1506583"/>
            <a:ext cx="4153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Set Tally Type to be </a:t>
            </a:r>
            <a:r>
              <a:rPr lang="en-US" b="1" dirty="0" smtClean="0"/>
              <a:t>R2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6AD1C-07E4-430C-8700-019879F6D079}" type="datetime1">
              <a:rPr lang="en-US" smtClean="0"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9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1 Router Address setting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49234" y="1506583"/>
            <a:ext cx="4297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SWR1 should be 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Source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Destination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Level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Matrix Size = 320x348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SWR2 should be 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Source = 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Destination = 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Level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Matrix Size = 320x348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no setting for Alias Name </a:t>
            </a:r>
            <a:r>
              <a:rPr lang="en-US" dirty="0" err="1" smtClean="0"/>
              <a:t>Gp</a:t>
            </a:r>
            <a:r>
              <a:rPr lang="en-US" dirty="0" smtClean="0"/>
              <a:t> No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DE3B-3BC1-4096-82E7-8716A5E420BF}" type="datetime1">
              <a:rPr lang="en-US" smtClean="0"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2 Router Address setting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8800"/>
            <a:ext cx="5801784" cy="4351338"/>
          </a:xfrm>
        </p:spPr>
      </p:pic>
      <p:sp>
        <p:nvSpPr>
          <p:cNvPr id="6" name="TextBox 5"/>
          <p:cNvSpPr txBox="1"/>
          <p:nvPr/>
        </p:nvSpPr>
        <p:spPr>
          <a:xfrm>
            <a:off x="949234" y="1506583"/>
            <a:ext cx="42970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2 (same as Panel 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SWR1 should be 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Source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Destination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Level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Matrix Size = 320x348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SWR2 should be 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Source = 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Destination = 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Level =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Matrix Size = 320x348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There is no setting for Alias Name </a:t>
            </a:r>
            <a:r>
              <a:rPr lang="en-US" dirty="0" err="1" smtClean="0"/>
              <a:t>Gp</a:t>
            </a:r>
            <a:r>
              <a:rPr lang="en-US" dirty="0" smtClean="0"/>
              <a:t> No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5040-5D02-41FE-842F-8D78CDB2CD8F}" type="datetime1">
              <a:rPr lang="en-US" smtClean="0"/>
              <a:t>4/21/2018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0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SWR1 Program Output confirmation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9234" y="1506583"/>
            <a:ext cx="42970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1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the LOGICAL Out# for P/P PGM1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this case, Logical is 1 and Physical is 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information is required to set the Tally Enable</a:t>
            </a:r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8800"/>
            <a:ext cx="5791200" cy="4343400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A0FF-0548-466C-B1C1-4D61C582B4F3}" type="datetime1">
              <a:rPr lang="en-US" smtClean="0"/>
              <a:t>4/21/2018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SWR2 Program Output confirmation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49234" y="1506583"/>
            <a:ext cx="42970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Panel 2 (same as Panel 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the LOGICAL Out# for P/P PGM1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this case, Logical is 1 and Physical is 13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information is required to set the Tally Enable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6400" y="1828800"/>
            <a:ext cx="5791200" cy="43434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D2C1-BBD5-43DA-80E9-725860A5C347}" type="datetime1">
              <a:rPr lang="en-US" smtClean="0"/>
              <a:t>4/21/2018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137B-A043-4B36-91F5-F397B79DF8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0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389</Words>
  <Application>Microsoft Office PowerPoint</Application>
  <PresentationFormat>Custom</PresentationFormat>
  <Paragraphs>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Tally Setup while in  Resource Share Mode</vt:lpstr>
      <vt:lpstr>Panel 1 System Config</vt:lpstr>
      <vt:lpstr>Panel 2 System Config</vt:lpstr>
      <vt:lpstr>Panel 1 Button Tally</vt:lpstr>
      <vt:lpstr>Panel 2 Button Tally</vt:lpstr>
      <vt:lpstr>Panel 1 Router Address setting</vt:lpstr>
      <vt:lpstr>Panel 2 Router Address setting</vt:lpstr>
      <vt:lpstr>SWR1 Program Output confirmation</vt:lpstr>
      <vt:lpstr>SWR2 Program Output confirmation</vt:lpstr>
      <vt:lpstr>Panel 1 Tally Enable settings</vt:lpstr>
      <vt:lpstr>Panel 2 Tally Enable setting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Tally Setup while in  Resource Share Mode</dc:title>
  <dc:creator>Hill, Glenn</dc:creator>
  <cp:lastModifiedBy>Windows User</cp:lastModifiedBy>
  <cp:revision>5</cp:revision>
  <cp:lastPrinted>2017-12-06T02:33:20Z</cp:lastPrinted>
  <dcterms:created xsi:type="dcterms:W3CDTF">2017-12-06T02:00:17Z</dcterms:created>
  <dcterms:modified xsi:type="dcterms:W3CDTF">2018-04-21T12:34:35Z</dcterms:modified>
</cp:coreProperties>
</file>